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97" r:id="rId1"/>
    <p:sldMasterId id="2147483680" r:id="rId2"/>
  </p:sldMasterIdLst>
  <p:notesMasterIdLst>
    <p:notesMasterId r:id="rId59"/>
  </p:notesMasterIdLst>
  <p:handoutMasterIdLst>
    <p:handoutMasterId r:id="rId60"/>
  </p:handoutMasterIdLst>
  <p:sldIdLst>
    <p:sldId id="278" r:id="rId3"/>
    <p:sldId id="413" r:id="rId4"/>
    <p:sldId id="340" r:id="rId5"/>
    <p:sldId id="282" r:id="rId6"/>
    <p:sldId id="374" r:id="rId7"/>
    <p:sldId id="285" r:id="rId8"/>
    <p:sldId id="415" r:id="rId9"/>
    <p:sldId id="404" r:id="rId10"/>
    <p:sldId id="405" r:id="rId11"/>
    <p:sldId id="400" r:id="rId12"/>
    <p:sldId id="389" r:id="rId13"/>
    <p:sldId id="356" r:id="rId14"/>
    <p:sldId id="292" r:id="rId15"/>
    <p:sldId id="379" r:id="rId16"/>
    <p:sldId id="342" r:id="rId17"/>
    <p:sldId id="385" r:id="rId18"/>
    <p:sldId id="386" r:id="rId19"/>
    <p:sldId id="394" r:id="rId20"/>
    <p:sldId id="359" r:id="rId21"/>
    <p:sldId id="392" r:id="rId22"/>
    <p:sldId id="361" r:id="rId23"/>
    <p:sldId id="363" r:id="rId24"/>
    <p:sldId id="364" r:id="rId25"/>
    <p:sldId id="365" r:id="rId26"/>
    <p:sldId id="397" r:id="rId27"/>
    <p:sldId id="396" r:id="rId28"/>
    <p:sldId id="395" r:id="rId29"/>
    <p:sldId id="367" r:id="rId30"/>
    <p:sldId id="369" r:id="rId31"/>
    <p:sldId id="406" r:id="rId32"/>
    <p:sldId id="384" r:id="rId33"/>
    <p:sldId id="371" r:id="rId34"/>
    <p:sldId id="373" r:id="rId35"/>
    <p:sldId id="375" r:id="rId36"/>
    <p:sldId id="368" r:id="rId37"/>
    <p:sldId id="376" r:id="rId38"/>
    <p:sldId id="341" r:id="rId39"/>
    <p:sldId id="377" r:id="rId40"/>
    <p:sldId id="378" r:id="rId41"/>
    <p:sldId id="380" r:id="rId42"/>
    <p:sldId id="381" r:id="rId43"/>
    <p:sldId id="403" r:id="rId44"/>
    <p:sldId id="398" r:id="rId45"/>
    <p:sldId id="372" r:id="rId46"/>
    <p:sldId id="343" r:id="rId47"/>
    <p:sldId id="390" r:id="rId48"/>
    <p:sldId id="411" r:id="rId49"/>
    <p:sldId id="407" r:id="rId50"/>
    <p:sldId id="410" r:id="rId51"/>
    <p:sldId id="418" r:id="rId52"/>
    <p:sldId id="388" r:id="rId53"/>
    <p:sldId id="331" r:id="rId54"/>
    <p:sldId id="393" r:id="rId55"/>
    <p:sldId id="426" r:id="rId56"/>
    <p:sldId id="427" r:id="rId57"/>
    <p:sldId id="312" r:id="rId58"/>
  </p:sldIdLst>
  <p:sldSz cx="9144000" cy="5143500" type="screen16x9"/>
  <p:notesSz cx="6797675" cy="9926638"/>
  <p:embeddedFontLst>
    <p:embeddedFont>
      <p:font typeface="ＭＳ Ｐゴシック" panose="020B0600070205080204" pitchFamily="34" charset="-128"/>
      <p:regular r:id="rId61"/>
    </p:embeddedFont>
    <p:embeddedFont>
      <p:font typeface="Source Sans Pro" panose="020B0503030403020204" pitchFamily="34" charset="0"/>
      <p:regular r:id="rId62"/>
      <p:bold r:id="rId63"/>
      <p:italic r:id="rId64"/>
      <p:boldItalic r:id="rId65"/>
    </p:embeddedFont>
    <p:embeddedFont>
      <p:font typeface="Calibri" panose="020F0502020204030204" pitchFamily="34" charset="0"/>
      <p:regular r:id="rId66"/>
      <p:bold r:id="rId67"/>
      <p:italic r:id="rId68"/>
      <p:boldItalic r:id="rId6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4">
          <p15:clr>
            <a:srgbClr val="A4A3A4"/>
          </p15:clr>
        </p15:guide>
        <p15:guide id="2" orient="horz" pos="305">
          <p15:clr>
            <a:srgbClr val="A4A3A4"/>
          </p15:clr>
        </p15:guide>
        <p15:guide id="3" orient="horz" pos="2890">
          <p15:clr>
            <a:srgbClr val="A4A3A4"/>
          </p15:clr>
        </p15:guide>
        <p15:guide id="4" orient="horz" pos="3117">
          <p15:clr>
            <a:srgbClr val="A4A3A4"/>
          </p15:clr>
        </p15:guide>
        <p15:guide id="5" pos="295">
          <p15:clr>
            <a:srgbClr val="A4A3A4"/>
          </p15:clr>
        </p15:guide>
        <p15:guide id="6" pos="5465">
          <p15:clr>
            <a:srgbClr val="A4A3A4"/>
          </p15:clr>
        </p15:guide>
        <p15:guide id="7" pos="2880">
          <p15:clr>
            <a:srgbClr val="A4A3A4"/>
          </p15:clr>
        </p15:guide>
        <p15:guide id="8" pos="2789">
          <p15:clr>
            <a:srgbClr val="A4A3A4"/>
          </p15:clr>
        </p15:guide>
        <p15:guide id="9" pos="2971">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4F81BD"/>
    <a:srgbClr val="D9D9D9"/>
    <a:srgbClr val="7BA0CD"/>
    <a:srgbClr val="A7C0DE"/>
    <a:srgbClr val="FF0000"/>
    <a:srgbClr val="FF4040"/>
    <a:srgbClr val="FFFF00"/>
    <a:srgbClr val="CCC1DA"/>
    <a:srgbClr val="66A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unkle Formatvorlage 1 - Akz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9631B5-78F2-41C9-869B-9F39066F8104}" styleName="Mittlere Formatvorlage 3 - Akz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35" autoAdjust="0"/>
    <p:restoredTop sz="92771" autoAdjust="0"/>
  </p:normalViewPr>
  <p:slideViewPr>
    <p:cSldViewPr>
      <p:cViewPr>
        <p:scale>
          <a:sx n="125" d="100"/>
          <a:sy n="125" d="100"/>
        </p:scale>
        <p:origin x="-82" y="-91"/>
      </p:cViewPr>
      <p:guideLst>
        <p:guide orient="horz" pos="2164"/>
        <p:guide orient="horz" pos="305"/>
        <p:guide orient="horz" pos="2890"/>
        <p:guide orient="horz" pos="3117"/>
        <p:guide pos="295"/>
        <p:guide pos="5465"/>
        <p:guide pos="2880"/>
        <p:guide pos="2789"/>
        <p:guide pos="2971"/>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0"/>
    </p:cViewPr>
  </p:sorterViewPr>
  <p:notesViewPr>
    <p:cSldViewPr>
      <p:cViewPr varScale="1">
        <p:scale>
          <a:sx n="82" d="100"/>
          <a:sy n="82" d="100"/>
        </p:scale>
        <p:origin x="-39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3.fntdata"/><Relationship Id="rId68" Type="http://schemas.openxmlformats.org/officeDocument/2006/relationships/font" Target="fonts/font8.fntdata"/><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4.fntdata"/><Relationship Id="rId69"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2.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23D93037-4692-43D9-BD0F-E1D2DD00601F}" type="datetimeFigureOut">
              <a:rPr lang="de-CH" smtClean="0"/>
              <a:t>11.11.2019</a:t>
            </a:fld>
            <a:endParaRPr lang="de-CH"/>
          </a:p>
        </p:txBody>
      </p:sp>
      <p:sp>
        <p:nvSpPr>
          <p:cNvPr id="4" name="Fußzeilenplatzhalter 3"/>
          <p:cNvSpPr>
            <a:spLocks noGrp="1"/>
          </p:cNvSpPr>
          <p:nvPr>
            <p:ph type="ftr" sz="quarter" idx="2"/>
          </p:nvPr>
        </p:nvSpPr>
        <p:spPr>
          <a:xfrm>
            <a:off x="2" y="9428583"/>
            <a:ext cx="2945659" cy="496332"/>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7FE03008-7D10-4189-A9D8-8BBD80C1CB70}" type="slidenum">
              <a:rPr lang="de-CH" smtClean="0"/>
              <a:t>‹#›</a:t>
            </a:fld>
            <a:endParaRPr lang="de-CH"/>
          </a:p>
        </p:txBody>
      </p:sp>
    </p:spTree>
    <p:extLst>
      <p:ext uri="{BB962C8B-B14F-4D97-AF65-F5344CB8AC3E}">
        <p14:creationId xmlns:p14="http://schemas.microsoft.com/office/powerpoint/2010/main" val="547586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743DFD9A-45DB-41C4-8F58-522703278852}" type="datetimeFigureOut">
              <a:rPr lang="de-CH" smtClean="0"/>
              <a:t>11.11.2019</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2" y="9428583"/>
            <a:ext cx="2945659" cy="496332"/>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7718F87B-DB85-4482-ADDE-BC130D8E093D}" type="slidenum">
              <a:rPr lang="de-CH" smtClean="0"/>
              <a:t>‹#›</a:t>
            </a:fld>
            <a:endParaRPr lang="de-CH"/>
          </a:p>
        </p:txBody>
      </p:sp>
    </p:spTree>
    <p:extLst>
      <p:ext uri="{BB962C8B-B14F-4D97-AF65-F5344CB8AC3E}">
        <p14:creationId xmlns:p14="http://schemas.microsoft.com/office/powerpoint/2010/main" val="1904035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718F87B-DB85-4482-ADDE-BC130D8E093D}" type="slidenum">
              <a:rPr lang="de-CH" smtClean="0"/>
              <a:t>8</a:t>
            </a:fld>
            <a:endParaRPr lang="de-CH"/>
          </a:p>
        </p:txBody>
      </p:sp>
    </p:spTree>
    <p:extLst>
      <p:ext uri="{BB962C8B-B14F-4D97-AF65-F5344CB8AC3E}">
        <p14:creationId xmlns:p14="http://schemas.microsoft.com/office/powerpoint/2010/main" val="346765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718F87B-DB85-4482-ADDE-BC130D8E093D}" type="slidenum">
              <a:rPr lang="de-CH" smtClean="0"/>
              <a:t>9</a:t>
            </a:fld>
            <a:endParaRPr lang="de-CH"/>
          </a:p>
        </p:txBody>
      </p:sp>
    </p:spTree>
    <p:extLst>
      <p:ext uri="{BB962C8B-B14F-4D97-AF65-F5344CB8AC3E}">
        <p14:creationId xmlns:p14="http://schemas.microsoft.com/office/powerpoint/2010/main" val="991973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718F87B-DB85-4482-ADDE-BC130D8E093D}" type="slidenum">
              <a:rPr lang="de-CH" smtClean="0"/>
              <a:t>10</a:t>
            </a:fld>
            <a:endParaRPr lang="de-CH"/>
          </a:p>
        </p:txBody>
      </p:sp>
    </p:spTree>
    <p:extLst>
      <p:ext uri="{BB962C8B-B14F-4D97-AF65-F5344CB8AC3E}">
        <p14:creationId xmlns:p14="http://schemas.microsoft.com/office/powerpoint/2010/main" val="307174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Switch</a:t>
            </a:r>
            <a:r>
              <a:rPr lang="de-CH" baseline="0" dirty="0" smtClean="0"/>
              <a:t> on power </a:t>
            </a:r>
            <a:r>
              <a:rPr lang="de-CH" baseline="0" dirty="0" err="1" smtClean="0"/>
              <a:t>before</a:t>
            </a:r>
            <a:r>
              <a:rPr lang="de-CH" baseline="0" dirty="0" smtClean="0"/>
              <a:t> </a:t>
            </a:r>
            <a:r>
              <a:rPr lang="de-CH" baseline="0" dirty="0" err="1" smtClean="0"/>
              <a:t>this</a:t>
            </a:r>
            <a:r>
              <a:rPr lang="de-CH" baseline="0" dirty="0" smtClean="0"/>
              <a:t> </a:t>
            </a:r>
            <a:r>
              <a:rPr lang="de-CH" baseline="0" dirty="0" err="1" smtClean="0"/>
              <a:t>step</a:t>
            </a:r>
            <a:endParaRPr lang="de-CH" dirty="0"/>
          </a:p>
        </p:txBody>
      </p:sp>
      <p:sp>
        <p:nvSpPr>
          <p:cNvPr id="4" name="Foliennummernplatzhalter 3"/>
          <p:cNvSpPr>
            <a:spLocks noGrp="1"/>
          </p:cNvSpPr>
          <p:nvPr>
            <p:ph type="sldNum" sz="quarter" idx="10"/>
          </p:nvPr>
        </p:nvSpPr>
        <p:spPr/>
        <p:txBody>
          <a:bodyPr/>
          <a:lstStyle/>
          <a:p>
            <a:fld id="{7718F87B-DB85-4482-ADDE-BC130D8E093D}" type="slidenum">
              <a:rPr lang="de-CH" smtClean="0"/>
              <a:t>28</a:t>
            </a:fld>
            <a:endParaRPr lang="de-CH"/>
          </a:p>
        </p:txBody>
      </p:sp>
    </p:spTree>
    <p:extLst>
      <p:ext uri="{BB962C8B-B14F-4D97-AF65-F5344CB8AC3E}">
        <p14:creationId xmlns:p14="http://schemas.microsoft.com/office/powerpoint/2010/main" val="2793291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2"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3"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87FAF53E-A92A-4968-832F-BAF585DD9115}" type="datetime4">
              <a:rPr lang="en-GB" smtClean="0"/>
              <a:t>11 November 2019</a:t>
            </a:fld>
            <a:r>
              <a:rPr lang="de-DE"/>
              <a:t> </a:t>
            </a:r>
            <a:r>
              <a:rPr lang="de-DE" dirty="0"/>
              <a:t>/ Initials</a:t>
            </a:r>
            <a:endParaRPr lang="de-CH" dirty="0"/>
          </a:p>
        </p:txBody>
      </p:sp>
      <p:sp>
        <p:nvSpPr>
          <p:cNvPr id="16" name="Textplatzhalter 6"/>
          <p:cNvSpPr>
            <a:spLocks noGrp="1"/>
          </p:cNvSpPr>
          <p:nvPr>
            <p:ph type="body" sz="quarter" idx="17"/>
          </p:nvPr>
        </p:nvSpPr>
        <p:spPr>
          <a:xfrm>
            <a:off x="467544" y="1203326"/>
            <a:ext cx="8208144" cy="3384550"/>
          </a:xfrm>
          <a:prstGeom prst="rect">
            <a:avLst/>
          </a:prstGeom>
        </p:spPr>
        <p:txBody>
          <a:bodyPr lIns="0"/>
          <a:lstStyle>
            <a:lvl1pPr marL="536575" indent="-358775">
              <a:buFont typeface="+mj-lt"/>
              <a:buAutoNum type="arabicPeriod"/>
              <a:defRPr sz="2000">
                <a:latin typeface="Source Sans Pro" panose="020B0503030403020204" pitchFamily="34" charset="0"/>
              </a:defRPr>
            </a:lvl1pPr>
            <a:lvl2pPr marL="536575" indent="0">
              <a:buFont typeface="+mj-lt"/>
              <a:buNone/>
              <a:tabLst>
                <a:tab pos="987425" algn="l"/>
              </a:tabLst>
              <a:defRPr sz="1800">
                <a:latin typeface="Source Sans Pro" panose="020B0503030403020204" pitchFamily="34" charset="0"/>
              </a:defRPr>
            </a:lvl2pPr>
            <a:lvl3pPr marL="1273175" marR="0" indent="-28575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de-DE" sz="1600" kern="1200" dirty="0" smtClean="0">
                <a:solidFill>
                  <a:schemeClr val="tx1"/>
                </a:solidFill>
                <a:latin typeface="Source Sans Pro" panose="020B0503030403020204" pitchFamily="34" charset="0"/>
                <a:ea typeface="+mn-ea"/>
                <a:cs typeface="+mn-cs"/>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0"/>
            <a:r>
              <a:rPr lang="de-DE" dirty="0"/>
              <a:t>Text</a:t>
            </a:r>
          </a:p>
          <a:p>
            <a:pPr lvl="1"/>
            <a:r>
              <a:rPr lang="de-DE" dirty="0"/>
              <a:t>2.1 	Second </a:t>
            </a:r>
            <a:r>
              <a:rPr lang="de-DE" dirty="0" err="1"/>
              <a:t>level</a:t>
            </a:r>
            <a:endParaRPr lang="de-DE" dirty="0"/>
          </a:p>
          <a:p>
            <a:pPr lvl="1"/>
            <a:r>
              <a:rPr lang="de-DE" dirty="0"/>
              <a:t>2.2 	Second </a:t>
            </a:r>
            <a:r>
              <a:rPr lang="de-DE" dirty="0" err="1"/>
              <a:t>level</a:t>
            </a:r>
            <a:endParaRPr lang="de-DE" dirty="0"/>
          </a:p>
          <a:p>
            <a:pPr marL="1165225" marR="0" lvl="2" indent="-1778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de-DE" dirty="0"/>
              <a:t>Third </a:t>
            </a:r>
            <a:r>
              <a:rPr lang="de-DE" dirty="0" err="1"/>
              <a:t>level</a:t>
            </a:r>
            <a:endParaRPr lang="de-DE" dirty="0"/>
          </a:p>
          <a:p>
            <a:pPr marL="1165225" marR="0" lvl="2" indent="-1778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de-DE" dirty="0"/>
              <a:t>Third </a:t>
            </a:r>
            <a:r>
              <a:rPr lang="de-DE" dirty="0" err="1"/>
              <a:t>level</a:t>
            </a:r>
            <a:endParaRPr lang="de-DE" dirty="0"/>
          </a:p>
        </p:txBody>
      </p:sp>
      <p:sp>
        <p:nvSpPr>
          <p:cNvPr id="2" name="Textfeld 1"/>
          <p:cNvSpPr txBox="1"/>
          <p:nvPr userDrawn="1"/>
        </p:nvSpPr>
        <p:spPr>
          <a:xfrm>
            <a:off x="467544" y="445800"/>
            <a:ext cx="1370888" cy="428400"/>
          </a:xfrm>
          <a:prstGeom prst="rect">
            <a:avLst/>
          </a:prstGeom>
        </p:spPr>
        <p:txBody>
          <a:bodyPr vert="horz" lIns="0" tIns="45720" rIns="91440" bIns="45720" rtlCol="0" anchor="ctr">
            <a:noAutofit/>
          </a:bodyPr>
          <a:lstStyle>
            <a:lvl1pPr>
              <a:spcBef>
                <a:spcPct val="0"/>
              </a:spcBef>
              <a:buNone/>
              <a:defRPr sz="2800" b="1">
                <a:solidFill>
                  <a:srgbClr val="E61E19"/>
                </a:solidFill>
                <a:latin typeface="Source Sans Pro" panose="020B0503030403020204" pitchFamily="34" charset="0"/>
                <a:ea typeface="+mj-ea"/>
                <a:cs typeface="+mj-cs"/>
              </a:defRPr>
            </a:lvl1pPr>
          </a:lstStyle>
          <a:p>
            <a:pPr lvl="0"/>
            <a:r>
              <a:rPr lang="de-CH" sz="2800" dirty="0"/>
              <a:t>Agenda</a:t>
            </a:r>
          </a:p>
        </p:txBody>
      </p:sp>
    </p:spTree>
    <p:extLst>
      <p:ext uri="{BB962C8B-B14F-4D97-AF65-F5344CB8AC3E}">
        <p14:creationId xmlns:p14="http://schemas.microsoft.com/office/powerpoint/2010/main" val="966838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Vergleich">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17" name="Inhaltsplatzhalter 5"/>
          <p:cNvSpPr>
            <a:spLocks noGrp="1"/>
          </p:cNvSpPr>
          <p:nvPr>
            <p:ph sz="quarter" idx="4" hasCustomPrompt="1"/>
          </p:nvPr>
        </p:nvSpPr>
        <p:spPr>
          <a:xfrm>
            <a:off x="4716463" y="1203598"/>
            <a:ext cx="3959225" cy="339062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a:defRPr sz="1600"/>
            </a:lvl6pPr>
            <a:lvl7pPr>
              <a:defRPr sz="1600"/>
            </a:lvl7pPr>
            <a:lvl8pPr>
              <a:defRPr sz="1600"/>
            </a:lvl8pPr>
            <a:lvl9pPr>
              <a:defRPr sz="1600"/>
            </a:lvl9pPr>
          </a:lstStyle>
          <a:p>
            <a:pPr lvl="0"/>
            <a:r>
              <a:rPr lang="de-CH" dirty="0"/>
              <a:t>Insert </a:t>
            </a:r>
            <a:r>
              <a:rPr lang="de-CH" dirty="0" err="1"/>
              <a:t>image</a:t>
            </a:r>
            <a:endParaRPr lang="de-CH" dirty="0"/>
          </a:p>
        </p:txBody>
      </p:sp>
      <p:sp>
        <p:nvSpPr>
          <p:cNvPr id="18" name="Textplatzhalter 8"/>
          <p:cNvSpPr>
            <a:spLocks noGrp="1"/>
          </p:cNvSpPr>
          <p:nvPr>
            <p:ph type="body" sz="quarter" idx="15" hasCustomPrompt="1"/>
          </p:nvPr>
        </p:nvSpPr>
        <p:spPr>
          <a:xfrm>
            <a:off x="468313" y="1203325"/>
            <a:ext cx="3959225"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9" name="Textplatzhalter 6"/>
          <p:cNvSpPr>
            <a:spLocks noGrp="1"/>
          </p:cNvSpPr>
          <p:nvPr>
            <p:ph type="body" sz="quarter" idx="13" hasCustomPrompt="1"/>
          </p:nvPr>
        </p:nvSpPr>
        <p:spPr>
          <a:xfrm>
            <a:off x="468759" y="1563639"/>
            <a:ext cx="3959225" cy="936103"/>
          </a:xfrm>
          <a:prstGeom prst="rect">
            <a:avLst/>
          </a:prstGeom>
        </p:spPr>
        <p:txBody>
          <a:bodyPr lIns="0"/>
          <a:lstStyle>
            <a:lvl1pPr marL="0" indent="0">
              <a:buNone/>
              <a:defRPr sz="2000">
                <a:latin typeface="Source Sans Pro" panose="020B0503030403020204" pitchFamily="34" charset="0"/>
              </a:defRPr>
            </a:lvl1pPr>
            <a:lvl2pPr>
              <a:defRPr sz="2000">
                <a:latin typeface="Source Sans Pro" panose="020B0503030403020204" pitchFamily="34" charset="0"/>
              </a:defRPr>
            </a:lvl2pPr>
            <a:lvl3pPr>
              <a:defRPr sz="1800">
                <a:latin typeface="Source Sans Pro" panose="020B0503030403020204" pitchFamily="34" charset="0"/>
              </a:defRPr>
            </a:lvl3pPr>
            <a:lvl4pPr>
              <a:defRPr sz="1600">
                <a:latin typeface="Source Sans Pro" panose="020B0503030403020204" pitchFamily="34" charset="0"/>
              </a:defRPr>
            </a:lvl4pPr>
            <a:lvl5pPr>
              <a:defRPr sz="1600">
                <a:latin typeface="Source Sans Pro" panose="020B0503030403020204" pitchFamily="34" charset="0"/>
              </a:defRPr>
            </a:lvl5pPr>
          </a:lstStyle>
          <a:p>
            <a:pPr lvl="0"/>
            <a:r>
              <a:rPr lang="de-DE" dirty="0"/>
              <a:t>Lead </a:t>
            </a:r>
            <a:r>
              <a:rPr lang="de-DE" dirty="0" err="1"/>
              <a:t>text</a:t>
            </a:r>
            <a:endParaRPr lang="de-CH" dirty="0"/>
          </a:p>
        </p:txBody>
      </p:sp>
      <p:sp>
        <p:nvSpPr>
          <p:cNvPr id="20" name="Textplatzhalter 6"/>
          <p:cNvSpPr>
            <a:spLocks noGrp="1"/>
          </p:cNvSpPr>
          <p:nvPr>
            <p:ph type="body" sz="quarter" idx="16"/>
          </p:nvPr>
        </p:nvSpPr>
        <p:spPr>
          <a:xfrm>
            <a:off x="468313" y="2499742"/>
            <a:ext cx="3959225" cy="2088133"/>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Foliennummernplatzhalter 5"/>
          <p:cNvSpPr>
            <a:spLocks noGrp="1"/>
          </p:cNvSpPr>
          <p:nvPr>
            <p:ph type="sldNum" sz="quarter" idx="17"/>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22"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3"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A7A98A60-6474-4B83-A1E5-57EF29529272}" type="datetime4">
              <a:rPr lang="en-GB" smtClean="0"/>
              <a:t>11 November 2019</a:t>
            </a:fld>
            <a:r>
              <a:rPr lang="de-DE"/>
              <a:t> </a:t>
            </a:r>
            <a:r>
              <a:rPr lang="de-DE" dirty="0"/>
              <a:t>/ Initials</a:t>
            </a:r>
            <a:endParaRPr lang="de-CH" dirty="0"/>
          </a:p>
        </p:txBody>
      </p:sp>
      <p:sp>
        <p:nvSpPr>
          <p:cNvPr id="24"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3534790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mage columns">
    <p:spTree>
      <p:nvGrpSpPr>
        <p:cNvPr id="1" name=""/>
        <p:cNvGrpSpPr/>
        <p:nvPr/>
      </p:nvGrpSpPr>
      <p:grpSpPr>
        <a:xfrm>
          <a:off x="0" y="0"/>
          <a:ext cx="0" cy="0"/>
          <a:chOff x="0" y="0"/>
          <a:chExt cx="0" cy="0"/>
        </a:xfrm>
      </p:grpSpPr>
      <p:sp>
        <p:nvSpPr>
          <p:cNvPr id="4" name="Inhaltsplatzhalter 3"/>
          <p:cNvSpPr>
            <a:spLocks noGrp="1"/>
          </p:cNvSpPr>
          <p:nvPr>
            <p:ph sz="half" idx="2" hasCustomPrompt="1"/>
          </p:nvPr>
        </p:nvSpPr>
        <p:spPr>
          <a:xfrm>
            <a:off x="468312" y="1563638"/>
            <a:ext cx="2591519" cy="3024237"/>
          </a:xfrm>
          <a:prstGeom prst="rect">
            <a:avLst/>
          </a:prstGeom>
        </p:spPr>
        <p:txBody>
          <a:bodyPr lIns="0">
            <a:normAutofit/>
          </a:bodyPr>
          <a:lstStyle>
            <a:lvl1pPr marL="0" indent="0">
              <a:buNone/>
              <a:defRPr sz="2000">
                <a:latin typeface="Source Sans Pro" panose="020B0503030403020204"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dirty="0"/>
              <a:t>Image 1</a:t>
            </a:r>
          </a:p>
        </p:txBody>
      </p:sp>
      <p:sp>
        <p:nvSpPr>
          <p:cNvPr id="6" name="Inhaltsplatzhalter 5"/>
          <p:cNvSpPr>
            <a:spLocks noGrp="1"/>
          </p:cNvSpPr>
          <p:nvPr>
            <p:ph sz="quarter" idx="4" hasCustomPrompt="1"/>
          </p:nvPr>
        </p:nvSpPr>
        <p:spPr>
          <a:xfrm>
            <a:off x="3275856" y="1563638"/>
            <a:ext cx="2592288" cy="3034283"/>
          </a:xfrm>
          <a:prstGeom prst="rect">
            <a:avLst/>
          </a:prstGeom>
        </p:spPr>
        <p:txBody>
          <a:bodyPr lIns="0">
            <a:normAutofit/>
          </a:bodyPr>
          <a:lstStyle>
            <a:lvl1pPr marL="0" indent="0">
              <a:buNone/>
              <a:defRPr lang="de-CH" sz="2000" kern="1200" dirty="0">
                <a:solidFill>
                  <a:schemeClr val="tx1"/>
                </a:solidFill>
                <a:latin typeface="Source Sans Pro" panose="020B0503030403020204" pitchFamily="34" charset="0"/>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0" lvl="0" indent="0" algn="l" defTabSz="914400" rtl="0" eaLnBrk="1" latinLnBrk="0" hangingPunct="1">
              <a:spcBef>
                <a:spcPct val="20000"/>
              </a:spcBef>
              <a:buFont typeface="Arial" panose="020B0604020202020204" pitchFamily="34" charset="0"/>
              <a:buNone/>
            </a:pPr>
            <a:r>
              <a:rPr lang="de-CH" dirty="0"/>
              <a:t>Image 2</a:t>
            </a:r>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21" name="Foliennummernplatzhalter 5"/>
          <p:cNvSpPr>
            <a:spLocks noGrp="1"/>
          </p:cNvSpPr>
          <p:nvPr>
            <p:ph type="sldNum" sz="quarter" idx="16"/>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22" name="Fußzeilenplatzhalter 3"/>
          <p:cNvSpPr>
            <a:spLocks noGrp="1"/>
          </p:cNvSpPr>
          <p:nvPr>
            <p:ph type="ftr" sz="quarter" idx="17"/>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3" name="Datumsplatzhalter 3"/>
          <p:cNvSpPr>
            <a:spLocks noGrp="1"/>
          </p:cNvSpPr>
          <p:nvPr>
            <p:ph type="dt" sz="half" idx="18"/>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7E6DA776-151C-42F3-A030-F9A657DF129E}" type="datetime4">
              <a:rPr lang="en-GB" smtClean="0"/>
              <a:t>11 November 2019</a:t>
            </a:fld>
            <a:r>
              <a:rPr lang="de-DE"/>
              <a:t> </a:t>
            </a:r>
            <a:r>
              <a:rPr lang="de-DE" dirty="0"/>
              <a:t>/ Initials</a:t>
            </a:r>
            <a:endParaRPr lang="de-CH" dirty="0"/>
          </a:p>
        </p:txBody>
      </p:sp>
      <p:sp>
        <p:nvSpPr>
          <p:cNvPr id="24" name="Textplatzhalter 8"/>
          <p:cNvSpPr>
            <a:spLocks noGrp="1"/>
          </p:cNvSpPr>
          <p:nvPr>
            <p:ph type="body" sz="quarter" idx="19" hasCustomPrompt="1"/>
          </p:nvPr>
        </p:nvSpPr>
        <p:spPr>
          <a:xfrm>
            <a:off x="468313" y="1203325"/>
            <a:ext cx="2591519"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5" name="Textplatzhalter 8"/>
          <p:cNvSpPr>
            <a:spLocks noGrp="1"/>
          </p:cNvSpPr>
          <p:nvPr>
            <p:ph type="body" sz="quarter" idx="20" hasCustomPrompt="1"/>
          </p:nvPr>
        </p:nvSpPr>
        <p:spPr>
          <a:xfrm>
            <a:off x="3276000" y="1203325"/>
            <a:ext cx="2592000"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6" name="Textplatzhalter 8"/>
          <p:cNvSpPr>
            <a:spLocks noGrp="1"/>
          </p:cNvSpPr>
          <p:nvPr>
            <p:ph type="body" sz="quarter" idx="21" hasCustomPrompt="1"/>
          </p:nvPr>
        </p:nvSpPr>
        <p:spPr>
          <a:xfrm>
            <a:off x="6083688" y="1203325"/>
            <a:ext cx="2592000"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7" name="Inhaltsplatzhalter 5"/>
          <p:cNvSpPr>
            <a:spLocks noGrp="1"/>
          </p:cNvSpPr>
          <p:nvPr>
            <p:ph sz="quarter" idx="22" hasCustomPrompt="1"/>
          </p:nvPr>
        </p:nvSpPr>
        <p:spPr>
          <a:xfrm>
            <a:off x="6084168" y="1563638"/>
            <a:ext cx="2591520" cy="3024237"/>
          </a:xfrm>
          <a:prstGeom prst="rect">
            <a:avLst/>
          </a:prstGeom>
        </p:spPr>
        <p:txBody>
          <a:bodyPr lIns="0">
            <a:normAutofit/>
          </a:bodyPr>
          <a:lstStyle>
            <a:lvl1pPr marL="0" indent="0">
              <a:buNone/>
              <a:defRPr lang="de-CH" sz="2000" kern="1200" dirty="0">
                <a:solidFill>
                  <a:schemeClr val="tx1"/>
                </a:solidFill>
                <a:latin typeface="Source Sans Pro" panose="020B0503030403020204" pitchFamily="34" charset="0"/>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0" lvl="0" indent="0" algn="l" defTabSz="914400" rtl="0" eaLnBrk="1" latinLnBrk="0" hangingPunct="1">
              <a:spcBef>
                <a:spcPct val="20000"/>
              </a:spcBef>
              <a:buFont typeface="Arial" panose="020B0604020202020204" pitchFamily="34" charset="0"/>
              <a:buNone/>
            </a:pPr>
            <a:r>
              <a:rPr lang="de-CH" dirty="0"/>
              <a:t>Image 3</a:t>
            </a:r>
          </a:p>
        </p:txBody>
      </p:sp>
      <p:sp>
        <p:nvSpPr>
          <p:cNvPr id="28"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4191060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Text columns">
    <p:spTree>
      <p:nvGrpSpPr>
        <p:cNvPr id="1" name=""/>
        <p:cNvGrpSpPr/>
        <p:nvPr/>
      </p:nvGrpSpPr>
      <p:grpSpPr>
        <a:xfrm>
          <a:off x="0" y="0"/>
          <a:ext cx="0" cy="0"/>
          <a:chOff x="0" y="0"/>
          <a:chExt cx="0" cy="0"/>
        </a:xfrm>
      </p:grpSpPr>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21" name="Foliennummernplatzhalter 5"/>
          <p:cNvSpPr>
            <a:spLocks noGrp="1"/>
          </p:cNvSpPr>
          <p:nvPr>
            <p:ph type="sldNum" sz="quarter" idx="16"/>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22" name="Fußzeilenplatzhalter 3"/>
          <p:cNvSpPr>
            <a:spLocks noGrp="1"/>
          </p:cNvSpPr>
          <p:nvPr>
            <p:ph type="ftr" sz="quarter" idx="17"/>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3" name="Datumsplatzhalter 3"/>
          <p:cNvSpPr>
            <a:spLocks noGrp="1"/>
          </p:cNvSpPr>
          <p:nvPr>
            <p:ph type="dt" sz="half" idx="18"/>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0BB0D78C-6789-43F0-8845-38936C4866A7}" type="datetime4">
              <a:rPr lang="en-GB" smtClean="0"/>
              <a:t>11 November 2019</a:t>
            </a:fld>
            <a:r>
              <a:rPr lang="de-DE"/>
              <a:t> </a:t>
            </a:r>
            <a:r>
              <a:rPr lang="de-DE" dirty="0"/>
              <a:t>/ Initials</a:t>
            </a:r>
            <a:endParaRPr lang="de-CH" dirty="0"/>
          </a:p>
        </p:txBody>
      </p:sp>
      <p:sp>
        <p:nvSpPr>
          <p:cNvPr id="24" name="Textplatzhalter 8"/>
          <p:cNvSpPr>
            <a:spLocks noGrp="1"/>
          </p:cNvSpPr>
          <p:nvPr>
            <p:ph type="body" sz="quarter" idx="19" hasCustomPrompt="1"/>
          </p:nvPr>
        </p:nvSpPr>
        <p:spPr>
          <a:xfrm>
            <a:off x="468313" y="1203325"/>
            <a:ext cx="2591519"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5" name="Textplatzhalter 8"/>
          <p:cNvSpPr>
            <a:spLocks noGrp="1"/>
          </p:cNvSpPr>
          <p:nvPr>
            <p:ph type="body" sz="quarter" idx="20" hasCustomPrompt="1"/>
          </p:nvPr>
        </p:nvSpPr>
        <p:spPr>
          <a:xfrm>
            <a:off x="3276000" y="1203325"/>
            <a:ext cx="2592000"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6" name="Textplatzhalter 8"/>
          <p:cNvSpPr>
            <a:spLocks noGrp="1"/>
          </p:cNvSpPr>
          <p:nvPr>
            <p:ph type="body" sz="quarter" idx="21" hasCustomPrompt="1"/>
          </p:nvPr>
        </p:nvSpPr>
        <p:spPr>
          <a:xfrm>
            <a:off x="6083688" y="1203325"/>
            <a:ext cx="2592000"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8"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3" name="Textplatzhalter 6"/>
          <p:cNvSpPr>
            <a:spLocks noGrp="1"/>
          </p:cNvSpPr>
          <p:nvPr>
            <p:ph type="body" sz="quarter" idx="23"/>
          </p:nvPr>
        </p:nvSpPr>
        <p:spPr>
          <a:xfrm>
            <a:off x="468313" y="1563638"/>
            <a:ext cx="2591519"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4" name="Textplatzhalter 6"/>
          <p:cNvSpPr>
            <a:spLocks noGrp="1"/>
          </p:cNvSpPr>
          <p:nvPr>
            <p:ph type="body" sz="quarter" idx="24"/>
          </p:nvPr>
        </p:nvSpPr>
        <p:spPr>
          <a:xfrm>
            <a:off x="3276240" y="1563638"/>
            <a:ext cx="2591519"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5" name="Textplatzhalter 6"/>
          <p:cNvSpPr>
            <a:spLocks noGrp="1"/>
          </p:cNvSpPr>
          <p:nvPr>
            <p:ph type="body" sz="quarter" idx="25"/>
          </p:nvPr>
        </p:nvSpPr>
        <p:spPr>
          <a:xfrm>
            <a:off x="6084169" y="1563638"/>
            <a:ext cx="2591519"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Tree>
    <p:extLst>
      <p:ext uri="{BB962C8B-B14F-4D97-AF65-F5344CB8AC3E}">
        <p14:creationId xmlns:p14="http://schemas.microsoft.com/office/powerpoint/2010/main" val="3878147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paragraphs with images">
    <p:spTree>
      <p:nvGrpSpPr>
        <p:cNvPr id="1" name=""/>
        <p:cNvGrpSpPr/>
        <p:nvPr/>
      </p:nvGrpSpPr>
      <p:grpSpPr>
        <a:xfrm>
          <a:off x="0" y="0"/>
          <a:ext cx="0" cy="0"/>
          <a:chOff x="0" y="0"/>
          <a:chExt cx="0" cy="0"/>
        </a:xfrm>
      </p:grpSpPr>
      <p:sp>
        <p:nvSpPr>
          <p:cNvPr id="4" name="Inhaltsplatzhalter 3"/>
          <p:cNvSpPr>
            <a:spLocks noGrp="1"/>
          </p:cNvSpPr>
          <p:nvPr>
            <p:ph sz="half" idx="2" hasCustomPrompt="1"/>
          </p:nvPr>
        </p:nvSpPr>
        <p:spPr>
          <a:xfrm>
            <a:off x="464171" y="1203325"/>
            <a:ext cx="1728191" cy="864096"/>
          </a:xfrm>
          <a:prstGeom prst="rect">
            <a:avLst/>
          </a:prstGeom>
        </p:spPr>
        <p:txBody>
          <a:bodyPr lIns="0">
            <a:normAutofit/>
          </a:bodyPr>
          <a:lstStyle>
            <a:lvl1pPr marL="0" indent="0">
              <a:buNone/>
              <a:defRPr sz="2000">
                <a:latin typeface="Source Sans Pro" panose="020B0503030403020204"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dirty="0"/>
              <a:t>Image 1</a:t>
            </a:r>
          </a:p>
        </p:txBody>
      </p:sp>
      <p:sp>
        <p:nvSpPr>
          <p:cNvPr id="6" name="Inhaltsplatzhalter 5"/>
          <p:cNvSpPr>
            <a:spLocks noGrp="1"/>
          </p:cNvSpPr>
          <p:nvPr>
            <p:ph sz="quarter" idx="4" hasCustomPrompt="1"/>
          </p:nvPr>
        </p:nvSpPr>
        <p:spPr>
          <a:xfrm>
            <a:off x="468313" y="2352856"/>
            <a:ext cx="1728704" cy="866966"/>
          </a:xfrm>
          <a:prstGeom prst="rect">
            <a:avLst/>
          </a:prstGeom>
        </p:spPr>
        <p:txBody>
          <a:bodyPr lIns="0">
            <a:normAutofit/>
          </a:bodyPr>
          <a:lstStyle>
            <a:lvl1pPr marL="0" indent="0">
              <a:buNone/>
              <a:defRPr lang="de-CH" sz="2000" kern="1200" dirty="0">
                <a:solidFill>
                  <a:schemeClr val="tx1"/>
                </a:solidFill>
                <a:latin typeface="Source Sans Pro" panose="020B0503030403020204" pitchFamily="34" charset="0"/>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0" lvl="0" indent="0" algn="l" defTabSz="914400" rtl="0" eaLnBrk="1" latinLnBrk="0" hangingPunct="1">
              <a:spcBef>
                <a:spcPct val="20000"/>
              </a:spcBef>
              <a:buFont typeface="Arial" panose="020B0604020202020204" pitchFamily="34" charset="0"/>
              <a:buNone/>
            </a:pPr>
            <a:r>
              <a:rPr lang="de-CH" dirty="0"/>
              <a:t>Image 2</a:t>
            </a:r>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21" name="Foliennummernplatzhalter 5"/>
          <p:cNvSpPr>
            <a:spLocks noGrp="1"/>
          </p:cNvSpPr>
          <p:nvPr>
            <p:ph type="sldNum" sz="quarter" idx="16"/>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22" name="Fußzeilenplatzhalter 3"/>
          <p:cNvSpPr>
            <a:spLocks noGrp="1"/>
          </p:cNvSpPr>
          <p:nvPr>
            <p:ph type="ftr" sz="quarter" idx="17"/>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3" name="Datumsplatzhalter 3"/>
          <p:cNvSpPr>
            <a:spLocks noGrp="1"/>
          </p:cNvSpPr>
          <p:nvPr>
            <p:ph type="dt" sz="half" idx="18"/>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0BF6CF09-75FD-4D31-A3AC-13FB10A9B417}" type="datetime4">
              <a:rPr lang="en-GB" smtClean="0"/>
              <a:t>11 November 2019</a:t>
            </a:fld>
            <a:r>
              <a:rPr lang="de-DE"/>
              <a:t> </a:t>
            </a:r>
            <a:r>
              <a:rPr lang="de-DE" dirty="0"/>
              <a:t>/ Initials</a:t>
            </a:r>
            <a:endParaRPr lang="de-CH" dirty="0"/>
          </a:p>
        </p:txBody>
      </p:sp>
      <p:sp>
        <p:nvSpPr>
          <p:cNvPr id="27" name="Inhaltsplatzhalter 5"/>
          <p:cNvSpPr>
            <a:spLocks noGrp="1"/>
          </p:cNvSpPr>
          <p:nvPr>
            <p:ph sz="quarter" idx="22" hasCustomPrompt="1"/>
          </p:nvPr>
        </p:nvSpPr>
        <p:spPr>
          <a:xfrm>
            <a:off x="468313" y="3507854"/>
            <a:ext cx="1728192" cy="864096"/>
          </a:xfrm>
          <a:prstGeom prst="rect">
            <a:avLst/>
          </a:prstGeom>
        </p:spPr>
        <p:txBody>
          <a:bodyPr lIns="0">
            <a:normAutofit/>
          </a:bodyPr>
          <a:lstStyle>
            <a:lvl1pPr marL="0" indent="0">
              <a:buNone/>
              <a:defRPr lang="de-CH" sz="2000" kern="1200" dirty="0">
                <a:solidFill>
                  <a:schemeClr val="tx1"/>
                </a:solidFill>
                <a:latin typeface="Source Sans Pro" panose="020B0503030403020204" pitchFamily="34" charset="0"/>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0" lvl="0" indent="0" algn="l" defTabSz="914400" rtl="0" eaLnBrk="1" latinLnBrk="0" hangingPunct="1">
              <a:spcBef>
                <a:spcPct val="20000"/>
              </a:spcBef>
              <a:buFont typeface="Arial" panose="020B0604020202020204" pitchFamily="34" charset="0"/>
              <a:buNone/>
            </a:pPr>
            <a:r>
              <a:rPr lang="de-CH" dirty="0"/>
              <a:t>Image 3</a:t>
            </a:r>
          </a:p>
        </p:txBody>
      </p:sp>
      <p:sp>
        <p:nvSpPr>
          <p:cNvPr id="28"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3" name="Textplatzhalter 8"/>
          <p:cNvSpPr>
            <a:spLocks noGrp="1"/>
          </p:cNvSpPr>
          <p:nvPr>
            <p:ph type="body" sz="quarter" idx="15" hasCustomPrompt="1"/>
          </p:nvPr>
        </p:nvSpPr>
        <p:spPr>
          <a:xfrm>
            <a:off x="2411420" y="1203325"/>
            <a:ext cx="6264268" cy="216297"/>
          </a:xfrm>
          <a:prstGeom prst="rect">
            <a:avLst/>
          </a:prstGeom>
        </p:spPr>
        <p:txBody>
          <a:bodyPr lIns="0" anchor="ctr"/>
          <a:lstStyle>
            <a:lvl1pPr marL="0" indent="0">
              <a:buNone/>
              <a:defRPr sz="16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4" name="Textplatzhalter 6"/>
          <p:cNvSpPr>
            <a:spLocks noGrp="1"/>
          </p:cNvSpPr>
          <p:nvPr>
            <p:ph type="body" sz="quarter" idx="23" hasCustomPrompt="1"/>
          </p:nvPr>
        </p:nvSpPr>
        <p:spPr>
          <a:xfrm>
            <a:off x="2411760" y="1419622"/>
            <a:ext cx="6263928" cy="720080"/>
          </a:xfrm>
          <a:prstGeom prst="rect">
            <a:avLst/>
          </a:prstGeom>
        </p:spPr>
        <p:txBody>
          <a:bodyPr lIns="0"/>
          <a:lstStyle>
            <a:lvl1pPr marL="0" indent="0" algn="l">
              <a:buNone/>
              <a:defRPr sz="1600">
                <a:latin typeface="Source Sans Pro" panose="020B0503030403020204" pitchFamily="34" charset="0"/>
              </a:defRPr>
            </a:lvl1pPr>
            <a:lvl2pPr>
              <a:defRPr sz="2000">
                <a:latin typeface="Source Sans Pro" panose="020B0503030403020204" pitchFamily="34" charset="0"/>
              </a:defRPr>
            </a:lvl2pPr>
            <a:lvl3pPr>
              <a:defRPr sz="1800">
                <a:latin typeface="Source Sans Pro" panose="020B0503030403020204" pitchFamily="34" charset="0"/>
              </a:defRPr>
            </a:lvl3pPr>
            <a:lvl4pPr>
              <a:defRPr sz="1600">
                <a:latin typeface="Source Sans Pro" panose="020B0503030403020204" pitchFamily="34" charset="0"/>
              </a:defRPr>
            </a:lvl4pPr>
            <a:lvl5pPr>
              <a:defRPr sz="1600">
                <a:latin typeface="Source Sans Pro" panose="020B0503030403020204" pitchFamily="34" charset="0"/>
              </a:defRPr>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r>
            <a:endParaRPr lang="de-CH" dirty="0"/>
          </a:p>
        </p:txBody>
      </p:sp>
      <p:sp>
        <p:nvSpPr>
          <p:cNvPr id="15" name="Textplatzhalter 8"/>
          <p:cNvSpPr>
            <a:spLocks noGrp="1"/>
          </p:cNvSpPr>
          <p:nvPr>
            <p:ph type="body" sz="quarter" idx="24" hasCustomPrompt="1"/>
          </p:nvPr>
        </p:nvSpPr>
        <p:spPr>
          <a:xfrm>
            <a:off x="2411420" y="2355727"/>
            <a:ext cx="6264268" cy="216024"/>
          </a:xfrm>
          <a:prstGeom prst="rect">
            <a:avLst/>
          </a:prstGeom>
        </p:spPr>
        <p:txBody>
          <a:bodyPr lIns="0" anchor="ctr"/>
          <a:lstStyle>
            <a:lvl1pPr marL="0" indent="0">
              <a:buNone/>
              <a:defRPr sz="16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7" name="Textplatzhalter 6"/>
          <p:cNvSpPr>
            <a:spLocks noGrp="1"/>
          </p:cNvSpPr>
          <p:nvPr>
            <p:ph type="body" sz="quarter" idx="25" hasCustomPrompt="1"/>
          </p:nvPr>
        </p:nvSpPr>
        <p:spPr>
          <a:xfrm>
            <a:off x="2411760" y="2571750"/>
            <a:ext cx="6263928" cy="720080"/>
          </a:xfrm>
          <a:prstGeom prst="rect">
            <a:avLst/>
          </a:prstGeom>
        </p:spPr>
        <p:txBody>
          <a:bodyPr lIns="0"/>
          <a:lstStyle>
            <a:lvl1pPr marL="0" indent="0" algn="l">
              <a:buNone/>
              <a:defRPr sz="1600">
                <a:latin typeface="Source Sans Pro" panose="020B0503030403020204" pitchFamily="34" charset="0"/>
              </a:defRPr>
            </a:lvl1pPr>
            <a:lvl2pPr>
              <a:defRPr sz="2000">
                <a:latin typeface="Source Sans Pro" panose="020B0503030403020204" pitchFamily="34" charset="0"/>
              </a:defRPr>
            </a:lvl2pPr>
            <a:lvl3pPr>
              <a:defRPr sz="1800">
                <a:latin typeface="Source Sans Pro" panose="020B0503030403020204" pitchFamily="34" charset="0"/>
              </a:defRPr>
            </a:lvl3pPr>
            <a:lvl4pPr>
              <a:defRPr sz="1600">
                <a:latin typeface="Source Sans Pro" panose="020B0503030403020204" pitchFamily="34" charset="0"/>
              </a:defRPr>
            </a:lvl4pPr>
            <a:lvl5pPr>
              <a:defRPr sz="1600">
                <a:latin typeface="Source Sans Pro" panose="020B0503030403020204" pitchFamily="34" charset="0"/>
              </a:defRPr>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r>
            <a:endParaRPr lang="de-CH" dirty="0"/>
          </a:p>
        </p:txBody>
      </p:sp>
      <p:sp>
        <p:nvSpPr>
          <p:cNvPr id="18" name="Textplatzhalter 8"/>
          <p:cNvSpPr>
            <a:spLocks noGrp="1"/>
          </p:cNvSpPr>
          <p:nvPr>
            <p:ph type="body" sz="quarter" idx="26" hasCustomPrompt="1"/>
          </p:nvPr>
        </p:nvSpPr>
        <p:spPr>
          <a:xfrm>
            <a:off x="2423252" y="3507581"/>
            <a:ext cx="6264268" cy="216298"/>
          </a:xfrm>
          <a:prstGeom prst="rect">
            <a:avLst/>
          </a:prstGeom>
        </p:spPr>
        <p:txBody>
          <a:bodyPr lIns="0" anchor="ctr"/>
          <a:lstStyle>
            <a:lvl1pPr marL="0" indent="0">
              <a:buNone/>
              <a:defRPr sz="16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9" name="Textplatzhalter 6"/>
          <p:cNvSpPr>
            <a:spLocks noGrp="1"/>
          </p:cNvSpPr>
          <p:nvPr>
            <p:ph type="body" sz="quarter" idx="27" hasCustomPrompt="1"/>
          </p:nvPr>
        </p:nvSpPr>
        <p:spPr>
          <a:xfrm>
            <a:off x="2423592" y="3723878"/>
            <a:ext cx="6263928" cy="720080"/>
          </a:xfrm>
          <a:prstGeom prst="rect">
            <a:avLst/>
          </a:prstGeom>
        </p:spPr>
        <p:txBody>
          <a:bodyPr lIns="0"/>
          <a:lstStyle>
            <a:lvl1pPr marL="0" indent="0" algn="l">
              <a:buNone/>
              <a:defRPr sz="1600">
                <a:latin typeface="Source Sans Pro" panose="020B0503030403020204" pitchFamily="34" charset="0"/>
              </a:defRPr>
            </a:lvl1pPr>
            <a:lvl2pPr>
              <a:defRPr sz="2000">
                <a:latin typeface="Source Sans Pro" panose="020B0503030403020204" pitchFamily="34" charset="0"/>
              </a:defRPr>
            </a:lvl2pPr>
            <a:lvl3pPr>
              <a:defRPr sz="1800">
                <a:latin typeface="Source Sans Pro" panose="020B0503030403020204" pitchFamily="34" charset="0"/>
              </a:defRPr>
            </a:lvl3pPr>
            <a:lvl4pPr>
              <a:defRPr sz="1600">
                <a:latin typeface="Source Sans Pro" panose="020B0503030403020204" pitchFamily="34" charset="0"/>
              </a:defRPr>
            </a:lvl4pPr>
            <a:lvl5pPr>
              <a:defRPr sz="1600">
                <a:latin typeface="Source Sans Pro" panose="020B0503030403020204" pitchFamily="34" charset="0"/>
              </a:defRPr>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r>
            <a:endParaRPr lang="de-CH" dirty="0"/>
          </a:p>
        </p:txBody>
      </p:sp>
    </p:spTree>
    <p:extLst>
      <p:ext uri="{BB962C8B-B14F-4D97-AF65-F5344CB8AC3E}">
        <p14:creationId xmlns:p14="http://schemas.microsoft.com/office/powerpoint/2010/main" val="1727698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pic>
        <p:nvPicPr>
          <p:cNvPr id="27" name="Grafik 26"/>
          <p:cNvPicPr>
            <a:picLocks noChangeAspect="1"/>
          </p:cNvPicPr>
          <p:nvPr userDrawn="1"/>
        </p:nvPicPr>
        <p:blipFill rotWithShape="1">
          <a:blip r:embed="rId2" cstate="print">
            <a:extLst>
              <a:ext uri="{28A0092B-C50C-407E-A947-70E740481C1C}">
                <a14:useLocalDpi xmlns:a14="http://schemas.microsoft.com/office/drawing/2010/main" val="0"/>
              </a:ext>
            </a:extLst>
          </a:blip>
          <a:srcRect t="41350" b="6684"/>
          <a:stretch/>
        </p:blipFill>
        <p:spPr>
          <a:xfrm>
            <a:off x="-4" y="915987"/>
            <a:ext cx="9144001" cy="3167931"/>
          </a:xfrm>
          <a:prstGeom prst="rect">
            <a:avLst/>
          </a:prstGeom>
        </p:spPr>
      </p:pic>
      <p:sp>
        <p:nvSpPr>
          <p:cNvPr id="8" name="Rechteck 7"/>
          <p:cNvSpPr/>
          <p:nvPr userDrawn="1"/>
        </p:nvSpPr>
        <p:spPr>
          <a:xfrm>
            <a:off x="1" y="2859782"/>
            <a:ext cx="9144000" cy="1440160"/>
          </a:xfrm>
          <a:prstGeom prst="rect">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extplatzhalter 11"/>
          <p:cNvSpPr>
            <a:spLocks noGrp="1"/>
          </p:cNvSpPr>
          <p:nvPr>
            <p:ph type="body" sz="quarter" idx="13" hasCustomPrompt="1"/>
          </p:nvPr>
        </p:nvSpPr>
        <p:spPr>
          <a:xfrm>
            <a:off x="468313" y="2931790"/>
            <a:ext cx="5039790" cy="576064"/>
          </a:xfrm>
          <a:prstGeom prst="rect">
            <a:avLst/>
          </a:prstGeom>
        </p:spPr>
        <p:txBody>
          <a:bodyPr lIns="0" anchor="ctr">
            <a:noAutofit/>
          </a:bodyPr>
          <a:lstStyle>
            <a:lvl1pPr marL="0" indent="0">
              <a:buNone/>
              <a:defRPr sz="3200" b="1">
                <a:solidFill>
                  <a:srgbClr val="E61E19"/>
                </a:solidFill>
                <a:latin typeface="Source Sans Pro" panose="020B0503030403020204" pitchFamily="34" charset="0"/>
              </a:defRPr>
            </a:lvl1pPr>
          </a:lstStyle>
          <a:p>
            <a:pPr lvl="0"/>
            <a:r>
              <a:rPr lang="de-DE" dirty="0" err="1"/>
              <a:t>Presentation</a:t>
            </a:r>
            <a:r>
              <a:rPr lang="de-DE" dirty="0"/>
              <a:t> title</a:t>
            </a:r>
          </a:p>
        </p:txBody>
      </p:sp>
      <p:grpSp>
        <p:nvGrpSpPr>
          <p:cNvPr id="11" name="Gruppieren 10"/>
          <p:cNvGrpSpPr/>
          <p:nvPr userDrawn="1"/>
        </p:nvGrpSpPr>
        <p:grpSpPr>
          <a:xfrm>
            <a:off x="-1" y="0"/>
            <a:ext cx="9144001" cy="911352"/>
            <a:chOff x="-1" y="0"/>
            <a:chExt cx="9144001" cy="911352"/>
          </a:xfrm>
        </p:grpSpPr>
        <p:sp>
          <p:nvSpPr>
            <p:cNvPr id="7" name="Rechteck 6"/>
            <p:cNvSpPr/>
            <p:nvPr userDrawn="1"/>
          </p:nvSpPr>
          <p:spPr>
            <a:xfrm>
              <a:off x="-1" y="0"/>
              <a:ext cx="9144001" cy="911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332" y="198534"/>
              <a:ext cx="1838680" cy="406562"/>
            </a:xfrm>
            <a:prstGeom prst="rect">
              <a:avLst/>
            </a:prstGeom>
          </p:spPr>
        </p:pic>
        <p:pic>
          <p:nvPicPr>
            <p:cNvPr id="1026" name="Picture 2" descr="K:\Projekte\P82_BBC_Marketing-Circle\11 - Brandtools\BBC Logos\BBC_Bircher\BBC_B_SmartAccess\BBC_B_SmartAccess_RGB.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725605" y="492273"/>
              <a:ext cx="935086" cy="11282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Rechteck 16"/>
          <p:cNvSpPr/>
          <p:nvPr userDrawn="1"/>
        </p:nvSpPr>
        <p:spPr>
          <a:xfrm>
            <a:off x="-4" y="4083918"/>
            <a:ext cx="9144001" cy="1127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27" name="Picture 3" descr="K:\Projekte\P82_BBC_Marketing-Circle\11 - Brandtools\BBC Balkenelement\Balkenelement_cut\RGB_screen\BBC_Balkenelement_cut_RGB_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731056" y="3507918"/>
            <a:ext cx="3421748" cy="1140583"/>
          </a:xfrm>
          <a:prstGeom prst="rect">
            <a:avLst/>
          </a:prstGeom>
          <a:noFill/>
          <a:extLst>
            <a:ext uri="{909E8E84-426E-40DD-AFC4-6F175D3DCCD1}">
              <a14:hiddenFill xmlns:a14="http://schemas.microsoft.com/office/drawing/2010/main">
                <a:solidFill>
                  <a:srgbClr val="FFFFFF"/>
                </a:solidFill>
              </a14:hiddenFill>
            </a:ext>
          </a:extLst>
        </p:spPr>
      </p:pic>
      <p:sp>
        <p:nvSpPr>
          <p:cNvPr id="18" name="Textplatzhalter 11"/>
          <p:cNvSpPr>
            <a:spLocks noGrp="1"/>
          </p:cNvSpPr>
          <p:nvPr>
            <p:ph type="body" sz="quarter" idx="14" hasCustomPrompt="1"/>
          </p:nvPr>
        </p:nvSpPr>
        <p:spPr>
          <a:xfrm>
            <a:off x="468313" y="3507854"/>
            <a:ext cx="5039790" cy="576064"/>
          </a:xfrm>
          <a:prstGeom prst="rect">
            <a:avLst/>
          </a:prstGeom>
        </p:spPr>
        <p:txBody>
          <a:bodyPr lIns="0" anchor="ctr">
            <a:noAutofit/>
          </a:bodyPr>
          <a:lstStyle>
            <a:lvl1pPr marL="0" indent="0">
              <a:buNone/>
              <a:defRPr sz="2400" b="1">
                <a:solidFill>
                  <a:srgbClr val="919191"/>
                </a:solidFill>
                <a:latin typeface="Source Sans Pro" panose="020B0503030403020204" pitchFamily="34" charset="0"/>
              </a:defRPr>
            </a:lvl1pPr>
          </a:lstStyle>
          <a:p>
            <a:pPr lvl="0"/>
            <a:r>
              <a:rPr lang="de-DE" dirty="0" err="1"/>
              <a:t>Subtitle</a:t>
            </a:r>
            <a:endParaRPr lang="de-DE" dirty="0"/>
          </a:p>
        </p:txBody>
      </p:sp>
      <p:sp>
        <p:nvSpPr>
          <p:cNvPr id="22" name="Textplatzhalter 21"/>
          <p:cNvSpPr>
            <a:spLocks noGrp="1"/>
          </p:cNvSpPr>
          <p:nvPr>
            <p:ph type="body" sz="quarter" idx="15" hasCustomPrompt="1"/>
          </p:nvPr>
        </p:nvSpPr>
        <p:spPr>
          <a:xfrm>
            <a:off x="468313" y="4385804"/>
            <a:ext cx="2735535" cy="279400"/>
          </a:xfrm>
          <a:prstGeom prst="rect">
            <a:avLst/>
          </a:prstGeom>
        </p:spPr>
        <p:txBody>
          <a:bodyPr lIns="0"/>
          <a:lstStyle>
            <a:lvl1pPr marL="0" indent="0">
              <a:buNone/>
              <a:defRPr sz="12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dirty="0" err="1"/>
              <a:t>Author</a:t>
            </a:r>
            <a:endParaRPr lang="de-DE" dirty="0"/>
          </a:p>
        </p:txBody>
      </p:sp>
      <p:sp>
        <p:nvSpPr>
          <p:cNvPr id="26" name="Textplatzhalter 21"/>
          <p:cNvSpPr>
            <a:spLocks noGrp="1"/>
          </p:cNvSpPr>
          <p:nvPr>
            <p:ph type="body" sz="quarter" idx="16" hasCustomPrompt="1"/>
          </p:nvPr>
        </p:nvSpPr>
        <p:spPr>
          <a:xfrm>
            <a:off x="468313" y="4654984"/>
            <a:ext cx="2735535" cy="279400"/>
          </a:xfrm>
          <a:prstGeom prst="rect">
            <a:avLst/>
          </a:prstGeom>
        </p:spPr>
        <p:txBody>
          <a:bodyPr lIns="0"/>
          <a:lstStyle>
            <a:lvl1pPr marL="0" indent="0">
              <a:buNone/>
              <a:defRPr sz="12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dirty="0"/>
              <a:t>Date</a:t>
            </a:r>
          </a:p>
        </p:txBody>
      </p:sp>
    </p:spTree>
    <p:extLst>
      <p:ext uri="{BB962C8B-B14F-4D97-AF65-F5344CB8AC3E}">
        <p14:creationId xmlns:p14="http://schemas.microsoft.com/office/powerpoint/2010/main" val="2367545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_title 1">
    <p:spTree>
      <p:nvGrpSpPr>
        <p:cNvPr id="1" name=""/>
        <p:cNvGrpSpPr/>
        <p:nvPr/>
      </p:nvGrpSpPr>
      <p:grpSpPr>
        <a:xfrm>
          <a:off x="0" y="0"/>
          <a:ext cx="0" cy="0"/>
          <a:chOff x="0" y="0"/>
          <a:chExt cx="0" cy="0"/>
        </a:xfrm>
      </p:grpSpPr>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83518"/>
            <a:ext cx="9144000" cy="2939143"/>
          </a:xfrm>
          <a:prstGeom prst="rect">
            <a:avLst/>
          </a:prstGeom>
        </p:spPr>
      </p:pic>
    </p:spTree>
    <p:extLst>
      <p:ext uri="{BB962C8B-B14F-4D97-AF65-F5344CB8AC3E}">
        <p14:creationId xmlns:p14="http://schemas.microsoft.com/office/powerpoint/2010/main" val="1986852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_title 2">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5335"/>
            <a:ext cx="9144000" cy="2939143"/>
          </a:xfrm>
          <a:prstGeom prst="rect">
            <a:avLst/>
          </a:prstGeom>
        </p:spPr>
      </p:pic>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Tree>
    <p:extLst>
      <p:ext uri="{BB962C8B-B14F-4D97-AF65-F5344CB8AC3E}">
        <p14:creationId xmlns:p14="http://schemas.microsoft.com/office/powerpoint/2010/main" val="2977339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title 3">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4188"/>
            <a:ext cx="9144000" cy="2939143"/>
          </a:xfrm>
          <a:prstGeom prst="rect">
            <a:avLst/>
          </a:prstGeom>
        </p:spPr>
      </p:pic>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Tree>
    <p:extLst>
      <p:ext uri="{BB962C8B-B14F-4D97-AF65-F5344CB8AC3E}">
        <p14:creationId xmlns:p14="http://schemas.microsoft.com/office/powerpoint/2010/main" val="2535794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title 4">
    <p:spTree>
      <p:nvGrpSpPr>
        <p:cNvPr id="1" name=""/>
        <p:cNvGrpSpPr/>
        <p:nvPr/>
      </p:nvGrpSpPr>
      <p:grpSpPr>
        <a:xfrm>
          <a:off x="0" y="0"/>
          <a:ext cx="0" cy="0"/>
          <a:chOff x="0" y="0"/>
          <a:chExt cx="0" cy="0"/>
        </a:xfrm>
      </p:grpSpPr>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83518"/>
            <a:ext cx="9144000" cy="2939143"/>
          </a:xfrm>
          <a:prstGeom prst="rect">
            <a:avLst/>
          </a:prstGeom>
        </p:spPr>
      </p:pic>
    </p:spTree>
    <p:extLst>
      <p:ext uri="{BB962C8B-B14F-4D97-AF65-F5344CB8AC3E}">
        <p14:creationId xmlns:p14="http://schemas.microsoft.com/office/powerpoint/2010/main" val="3554876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title 5">
    <p:spTree>
      <p:nvGrpSpPr>
        <p:cNvPr id="1" name=""/>
        <p:cNvGrpSpPr/>
        <p:nvPr/>
      </p:nvGrpSpPr>
      <p:grpSpPr>
        <a:xfrm>
          <a:off x="0" y="0"/>
          <a:ext cx="0" cy="0"/>
          <a:chOff x="0" y="0"/>
          <a:chExt cx="0" cy="0"/>
        </a:xfrm>
      </p:grpSpPr>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83518"/>
            <a:ext cx="9144000" cy="2939143"/>
          </a:xfrm>
          <a:prstGeom prst="rect">
            <a:avLst/>
          </a:prstGeom>
        </p:spPr>
      </p:pic>
    </p:spTree>
    <p:extLst>
      <p:ext uri="{BB962C8B-B14F-4D97-AF65-F5344CB8AC3E}">
        <p14:creationId xmlns:p14="http://schemas.microsoft.com/office/powerpoint/2010/main" val="142124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11"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2"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3"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7935F2FB-FDC2-41F3-A32B-BEE071A51B0D}" type="datetime4">
              <a:rPr lang="en-GB" smtClean="0"/>
              <a:t>11 November 2019</a:t>
            </a:fld>
            <a:r>
              <a:rPr lang="de-DE"/>
              <a:t> </a:t>
            </a:r>
            <a:r>
              <a:rPr lang="de-DE" dirty="0"/>
              <a:t>/ Initials</a:t>
            </a:r>
            <a:endParaRPr lang="de-CH" dirty="0"/>
          </a:p>
        </p:txBody>
      </p:sp>
    </p:spTree>
    <p:extLst>
      <p:ext uri="{BB962C8B-B14F-4D97-AF65-F5344CB8AC3E}">
        <p14:creationId xmlns:p14="http://schemas.microsoft.com/office/powerpoint/2010/main" val="148268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title 6">
    <p:spTree>
      <p:nvGrpSpPr>
        <p:cNvPr id="1" name=""/>
        <p:cNvGrpSpPr/>
        <p:nvPr/>
      </p:nvGrpSpPr>
      <p:grpSpPr>
        <a:xfrm>
          <a:off x="0" y="0"/>
          <a:ext cx="0" cy="0"/>
          <a:chOff x="0" y="0"/>
          <a:chExt cx="0" cy="0"/>
        </a:xfrm>
      </p:grpSpPr>
      <p:sp>
        <p:nvSpPr>
          <p:cNvPr id="4" name="Textplatzhalter 3"/>
          <p:cNvSpPr>
            <a:spLocks noGrp="1"/>
          </p:cNvSpPr>
          <p:nvPr>
            <p:ph type="body" sz="half" idx="2" hasCustomPrompt="1"/>
          </p:nvPr>
        </p:nvSpPr>
        <p:spPr>
          <a:xfrm>
            <a:off x="468000" y="3795886"/>
            <a:ext cx="8208000" cy="603250"/>
          </a:xfrm>
          <a:prstGeom prst="rect">
            <a:avLst/>
          </a:prstGeom>
        </p:spPr>
        <p:txBody>
          <a:bodyPr lIns="0" anchor="b">
            <a:noAutofit/>
          </a:bodyPr>
          <a:lstStyle>
            <a:lvl1pPr>
              <a:defRPr lang="de-DE" sz="2800" b="1" dirty="0" smtClean="0">
                <a:solidFill>
                  <a:srgbClr val="919191"/>
                </a:solidFill>
                <a:ea typeface="+mj-ea"/>
                <a:cs typeface="+mj-cs"/>
              </a:defRPr>
            </a:lvl1pPr>
          </a:lstStyle>
          <a:p>
            <a:pPr lvl="0">
              <a:spcBef>
                <a:spcPct val="0"/>
              </a:spcBef>
              <a:buNone/>
            </a:pPr>
            <a:r>
              <a:rPr lang="de-DE" dirty="0"/>
              <a:t>Chapter </a:t>
            </a:r>
            <a:r>
              <a:rPr lang="de-DE" dirty="0" err="1"/>
              <a:t>caption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pic>
        <p:nvPicPr>
          <p:cNvPr id="3" name="Grafi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83518"/>
            <a:ext cx="9144000" cy="2939143"/>
          </a:xfrm>
          <a:prstGeom prst="rect">
            <a:avLst/>
          </a:prstGeom>
        </p:spPr>
      </p:pic>
    </p:spTree>
    <p:extLst>
      <p:ext uri="{BB962C8B-B14F-4D97-AF65-F5344CB8AC3E}">
        <p14:creationId xmlns:p14="http://schemas.microsoft.com/office/powerpoint/2010/main" val="3977256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Endin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73229" y="1598613"/>
            <a:ext cx="7772400" cy="1101725"/>
          </a:xfrm>
          <a:prstGeom prst="rect">
            <a:avLst/>
          </a:prstGeom>
        </p:spPr>
        <p:txBody>
          <a:bodyPr lIns="0"/>
          <a:lstStyle>
            <a:lvl1pPr>
              <a:defRPr/>
            </a:lvl1pPr>
          </a:lstStyle>
          <a:p>
            <a:r>
              <a:rPr lang="de-DE" dirty="0" err="1"/>
              <a:t>Thank</a:t>
            </a:r>
            <a:r>
              <a:rPr lang="de-DE" dirty="0"/>
              <a:t> </a:t>
            </a:r>
            <a:r>
              <a:rPr lang="de-DE" dirty="0" err="1"/>
              <a:t>you</a:t>
            </a:r>
            <a:r>
              <a:rPr lang="de-DE" dirty="0"/>
              <a:t>.</a:t>
            </a:r>
            <a:endParaRPr lang="de-CH" dirty="0"/>
          </a:p>
        </p:txBody>
      </p:sp>
      <p:sp>
        <p:nvSpPr>
          <p:cNvPr id="3" name="Untertitel 2"/>
          <p:cNvSpPr>
            <a:spLocks noGrp="1"/>
          </p:cNvSpPr>
          <p:nvPr>
            <p:ph type="subTitle" idx="1" hasCustomPrompt="1"/>
          </p:nvPr>
        </p:nvSpPr>
        <p:spPr>
          <a:xfrm>
            <a:off x="467544" y="2931790"/>
            <a:ext cx="2880320" cy="1314450"/>
          </a:xfrm>
          <a:prstGeom prst="rect">
            <a:avLst/>
          </a:prstGeom>
        </p:spPr>
        <p:txBody>
          <a:bodyPr lIns="0">
            <a:normAutofit/>
          </a:bodyPr>
          <a:lstStyle>
            <a:lvl1pPr marL="0" indent="0" algn="l">
              <a:buNone/>
              <a:defRPr sz="1400">
                <a:solidFill>
                  <a:srgbClr val="91919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indent="0">
              <a:buNone/>
            </a:pPr>
            <a:r>
              <a:rPr lang="de-CH" b="1" dirty="0"/>
              <a:t>BBC Bircher Smart Access</a:t>
            </a:r>
          </a:p>
          <a:p>
            <a:pPr marL="0" indent="0">
              <a:buNone/>
            </a:pPr>
            <a:r>
              <a:rPr lang="de-CH" dirty="0"/>
              <a:t>Wiesengasse 20 </a:t>
            </a:r>
          </a:p>
          <a:p>
            <a:pPr marL="0" indent="0">
              <a:buNone/>
            </a:pPr>
            <a:r>
              <a:rPr lang="de-CH" dirty="0"/>
              <a:t>8222 Beringen </a:t>
            </a:r>
          </a:p>
          <a:p>
            <a:pPr marL="0" indent="0">
              <a:buNone/>
            </a:pPr>
            <a:r>
              <a:rPr lang="de-CH" dirty="0"/>
              <a:t>Switzerland</a:t>
            </a:r>
          </a:p>
        </p:txBody>
      </p:sp>
      <p:pic>
        <p:nvPicPr>
          <p:cNvPr id="7" name="Bild 4" descr="BBC_Balkenelement_cut_RGB_r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27516" y="4003543"/>
            <a:ext cx="3419872" cy="1139957"/>
          </a:xfrm>
          <a:prstGeom prst="rect">
            <a:avLst/>
          </a:prstGeom>
        </p:spPr>
      </p:pic>
      <p:grpSp>
        <p:nvGrpSpPr>
          <p:cNvPr id="13" name="Gruppieren 12"/>
          <p:cNvGrpSpPr/>
          <p:nvPr userDrawn="1"/>
        </p:nvGrpSpPr>
        <p:grpSpPr>
          <a:xfrm>
            <a:off x="-1" y="0"/>
            <a:ext cx="9144001" cy="911352"/>
            <a:chOff x="-1" y="0"/>
            <a:chExt cx="9144001" cy="911352"/>
          </a:xfrm>
        </p:grpSpPr>
        <p:sp>
          <p:nvSpPr>
            <p:cNvPr id="14" name="Rechteck 13"/>
            <p:cNvSpPr/>
            <p:nvPr userDrawn="1"/>
          </p:nvSpPr>
          <p:spPr>
            <a:xfrm>
              <a:off x="-1" y="0"/>
              <a:ext cx="9144001" cy="911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5" name="Grafik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332" y="198534"/>
              <a:ext cx="1838680" cy="406562"/>
            </a:xfrm>
            <a:prstGeom prst="rect">
              <a:avLst/>
            </a:prstGeom>
          </p:spPr>
        </p:pic>
        <p:pic>
          <p:nvPicPr>
            <p:cNvPr id="16" name="Picture 2" descr="K:\Projekte\P82_BBC_Marketing-Circle\11 - Brandtools\BBC Logos\BBC_Bircher\BBC_B_SmartAccess\BBC_B_SmartAccess_RGB.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725605" y="492273"/>
              <a:ext cx="935086" cy="11282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441070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ulletpoints full width">
    <p:spTree>
      <p:nvGrpSpPr>
        <p:cNvPr id="1" name=""/>
        <p:cNvGrpSpPr/>
        <p:nvPr/>
      </p:nvGrpSpPr>
      <p:grpSpPr>
        <a:xfrm>
          <a:off x="0" y="0"/>
          <a:ext cx="0" cy="0"/>
          <a:chOff x="0" y="0"/>
          <a:chExt cx="0" cy="0"/>
        </a:xfrm>
      </p:grpSpPr>
      <p:sp>
        <p:nvSpPr>
          <p:cNvPr id="15"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6" name="Textplatzhalter 6"/>
          <p:cNvSpPr>
            <a:spLocks noGrp="1"/>
          </p:cNvSpPr>
          <p:nvPr>
            <p:ph type="body" sz="quarter" idx="17"/>
          </p:nvPr>
        </p:nvSpPr>
        <p:spPr>
          <a:xfrm>
            <a:off x="467544" y="1203326"/>
            <a:ext cx="8208144" cy="3384550"/>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7"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8" name="Fußzeilenplatzhalter 3"/>
          <p:cNvSpPr>
            <a:spLocks noGrp="1"/>
          </p:cNvSpPr>
          <p:nvPr>
            <p:ph type="ftr" sz="quarter" idx="3"/>
          </p:nvPr>
        </p:nvSpPr>
        <p:spPr>
          <a:xfrm>
            <a:off x="3052192" y="4763740"/>
            <a:ext cx="3031976" cy="261610"/>
          </a:xfrm>
          <a:prstGeom prst="rect">
            <a:avLst/>
          </a:prstGeom>
        </p:spPr>
        <p:txBody>
          <a:bodyPr vert="horz" wrap="square"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en-US" dirty="0"/>
              <a:t>Training ProAccess</a:t>
            </a:r>
          </a:p>
        </p:txBody>
      </p:sp>
      <p:sp>
        <p:nvSpPr>
          <p:cNvPr id="9" name="Datumsplatzhalter 3"/>
          <p:cNvSpPr>
            <a:spLocks noGrp="1"/>
          </p:cNvSpPr>
          <p:nvPr>
            <p:ph type="dt" sz="half" idx="2"/>
          </p:nvPr>
        </p:nvSpPr>
        <p:spPr>
          <a:xfrm>
            <a:off x="463550" y="4763740"/>
            <a:ext cx="1804194" cy="26161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AFB8DBF8-719C-4A3D-AAC9-B1C29FFF8162}" type="datetime4">
              <a:rPr lang="en-GB" smtClean="0"/>
              <a:t>11 November 2019</a:t>
            </a:fld>
            <a:r>
              <a:rPr lang="de-DE"/>
              <a:t> </a:t>
            </a:r>
            <a:r>
              <a:rPr lang="de-DE" dirty="0"/>
              <a:t>/ MAB</a:t>
            </a:r>
            <a:endParaRPr lang="de-CH" dirty="0"/>
          </a:p>
        </p:txBody>
      </p:sp>
    </p:spTree>
    <p:extLst>
      <p:ext uri="{BB962C8B-B14F-4D97-AF65-F5344CB8AC3E}">
        <p14:creationId xmlns:p14="http://schemas.microsoft.com/office/powerpoint/2010/main" val="380535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9"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0"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1"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AA9F0A57-8429-4282-90E2-0729B8E98712}" type="datetime4">
              <a:rPr lang="en-GB" smtClean="0"/>
              <a:t>11 November 2019</a:t>
            </a:fld>
            <a:r>
              <a:rPr lang="de-DE"/>
              <a:t> </a:t>
            </a:r>
            <a:r>
              <a:rPr lang="de-DE" dirty="0"/>
              <a:t>/ Initials</a:t>
            </a:r>
            <a:endParaRPr lang="de-CH" dirty="0"/>
          </a:p>
        </p:txBody>
      </p:sp>
      <p:sp>
        <p:nvSpPr>
          <p:cNvPr id="12"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4220204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points full width">
    <p:spTree>
      <p:nvGrpSpPr>
        <p:cNvPr id="1" name=""/>
        <p:cNvGrpSpPr/>
        <p:nvPr/>
      </p:nvGrpSpPr>
      <p:grpSpPr>
        <a:xfrm>
          <a:off x="0" y="0"/>
          <a:ext cx="0" cy="0"/>
          <a:chOff x="0" y="0"/>
          <a:chExt cx="0" cy="0"/>
        </a:xfrm>
      </p:grpSpPr>
      <p:sp>
        <p:nvSpPr>
          <p:cNvPr id="11"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2"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3"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7CAA378D-CEE8-4B4F-8235-667EE2475839}" type="datetime4">
              <a:rPr lang="en-GB" smtClean="0"/>
              <a:t>11 November 2019</a:t>
            </a:fld>
            <a:r>
              <a:rPr lang="de-DE"/>
              <a:t> </a:t>
            </a:r>
            <a:r>
              <a:rPr lang="de-DE" dirty="0"/>
              <a:t>/ Initials</a:t>
            </a:r>
            <a:endParaRPr lang="de-CH" dirty="0"/>
          </a:p>
        </p:txBody>
      </p:sp>
      <p:sp>
        <p:nvSpPr>
          <p:cNvPr id="15"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6" name="Textplatzhalter 6"/>
          <p:cNvSpPr>
            <a:spLocks noGrp="1"/>
          </p:cNvSpPr>
          <p:nvPr>
            <p:ph type="body" sz="quarter" idx="17"/>
          </p:nvPr>
        </p:nvSpPr>
        <p:spPr>
          <a:xfrm>
            <a:off x="467544" y="1203326"/>
            <a:ext cx="8208144" cy="3384550"/>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Tree>
    <p:extLst>
      <p:ext uri="{BB962C8B-B14F-4D97-AF65-F5344CB8AC3E}">
        <p14:creationId xmlns:p14="http://schemas.microsoft.com/office/powerpoint/2010/main" val="3162079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text and bullet points">
    <p:bg>
      <p:bgRef idx="1001">
        <a:schemeClr val="bg1"/>
      </p:bgRef>
    </p:bg>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19" name="Textplatzhalter 8"/>
          <p:cNvSpPr>
            <a:spLocks noGrp="1"/>
          </p:cNvSpPr>
          <p:nvPr>
            <p:ph type="body" sz="quarter" idx="15" hasCustomPrompt="1"/>
          </p:nvPr>
        </p:nvSpPr>
        <p:spPr>
          <a:xfrm>
            <a:off x="468313" y="1203325"/>
            <a:ext cx="8207375" cy="360363"/>
          </a:xfrm>
          <a:prstGeom prst="rect">
            <a:avLst/>
          </a:prstGeom>
        </p:spPr>
        <p:txBody>
          <a:bodyPr lIns="0"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20" name="Textplatzhalter 6"/>
          <p:cNvSpPr>
            <a:spLocks noGrp="1"/>
          </p:cNvSpPr>
          <p:nvPr>
            <p:ph type="body" sz="quarter" idx="16" hasCustomPrompt="1"/>
          </p:nvPr>
        </p:nvSpPr>
        <p:spPr>
          <a:xfrm>
            <a:off x="468759" y="1563639"/>
            <a:ext cx="8206929" cy="936103"/>
          </a:xfrm>
          <a:prstGeom prst="rect">
            <a:avLst/>
          </a:prstGeom>
        </p:spPr>
        <p:txBody>
          <a:bodyPr lIns="0"/>
          <a:lstStyle>
            <a:lvl1pPr marL="0" indent="0">
              <a:buNone/>
              <a:defRPr sz="2000">
                <a:latin typeface="Source Sans Pro" panose="020B0503030403020204" pitchFamily="34" charset="0"/>
              </a:defRPr>
            </a:lvl1pPr>
            <a:lvl2pPr>
              <a:defRPr sz="2000">
                <a:latin typeface="Source Sans Pro" panose="020B0503030403020204" pitchFamily="34" charset="0"/>
              </a:defRPr>
            </a:lvl2pPr>
            <a:lvl3pPr>
              <a:defRPr sz="1800">
                <a:latin typeface="Source Sans Pro" panose="020B0503030403020204" pitchFamily="34" charset="0"/>
              </a:defRPr>
            </a:lvl3pPr>
            <a:lvl4pPr>
              <a:defRPr sz="1600">
                <a:latin typeface="Source Sans Pro" panose="020B0503030403020204" pitchFamily="34" charset="0"/>
              </a:defRPr>
            </a:lvl4pPr>
            <a:lvl5pPr>
              <a:defRPr sz="1600">
                <a:latin typeface="Source Sans Pro" panose="020B0503030403020204" pitchFamily="34" charset="0"/>
              </a:defRPr>
            </a:lvl5pPr>
          </a:lstStyle>
          <a:p>
            <a:pPr lvl="0"/>
            <a:r>
              <a:rPr lang="de-DE" dirty="0"/>
              <a:t>Lead </a:t>
            </a:r>
            <a:r>
              <a:rPr lang="de-DE" dirty="0" err="1"/>
              <a:t>text</a:t>
            </a:r>
            <a:endParaRPr lang="de-CH" dirty="0"/>
          </a:p>
        </p:txBody>
      </p:sp>
      <p:sp>
        <p:nvSpPr>
          <p:cNvPr id="21" name="Textplatzhalter 6"/>
          <p:cNvSpPr>
            <a:spLocks noGrp="1"/>
          </p:cNvSpPr>
          <p:nvPr>
            <p:ph type="body" sz="quarter" idx="17"/>
          </p:nvPr>
        </p:nvSpPr>
        <p:spPr>
          <a:xfrm>
            <a:off x="468313" y="2499742"/>
            <a:ext cx="8207375" cy="2088133"/>
          </a:xfrm>
          <a:prstGeom prst="rect">
            <a:avLst/>
          </a:prstGeom>
        </p:spPr>
        <p:txBody>
          <a:bodyPr lIns="0"/>
          <a:lstStyle>
            <a:lvl1pPr marL="450850" marR="0" indent="-2730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baseline="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marL="1828800" indent="0">
              <a:buNone/>
              <a:defRPr sz="1400">
                <a:latin typeface="Source Sans Pro" panose="020B0503030403020204" pitchFamily="34" charset="0"/>
              </a:defRPr>
            </a:lvl5pPr>
          </a:lstStyle>
          <a:p>
            <a:pPr lvl="0"/>
            <a:r>
              <a:rPr lang="de-DE" dirty="0"/>
              <a:t>Text</a:t>
            </a:r>
          </a:p>
          <a:p>
            <a:pPr marL="450850" marR="0" lvl="0" indent="-2730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de-DE" dirty="0"/>
              <a:t>Text</a:t>
            </a:r>
          </a:p>
          <a:p>
            <a:pPr marL="450850" marR="0" lvl="0" indent="-2730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de-DE" dirty="0"/>
              <a:t>Text</a:t>
            </a:r>
          </a:p>
        </p:txBody>
      </p:sp>
      <p:sp>
        <p:nvSpPr>
          <p:cNvPr id="22"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23"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4"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A45E5398-E829-4F7C-A30E-6A9E86DD6AFE}" type="datetime4">
              <a:rPr lang="en-GB" smtClean="0"/>
              <a:t>11 November 2019</a:t>
            </a:fld>
            <a:r>
              <a:rPr lang="de-DE"/>
              <a:t> </a:t>
            </a:r>
            <a:r>
              <a:rPr lang="de-DE" dirty="0"/>
              <a:t>/ Initials</a:t>
            </a:r>
            <a:endParaRPr lang="de-CH" dirty="0"/>
          </a:p>
        </p:txBody>
      </p:sp>
      <p:sp>
        <p:nvSpPr>
          <p:cNvPr id="25"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313863138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image with lead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78800" y="1203598"/>
            <a:ext cx="8229600" cy="579511"/>
          </a:xfrm>
          <a:prstGeom prst="rect">
            <a:avLst/>
          </a:prstGeom>
        </p:spPr>
        <p:txBody>
          <a:bodyPr lIns="0"/>
          <a:lstStyle>
            <a:lvl1pPr marL="0" indent="0">
              <a:buNone/>
              <a:defRPr sz="2000" b="1">
                <a:solidFill>
                  <a:srgbClr val="91919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de-DE" dirty="0"/>
              <a:t>Lead </a:t>
            </a:r>
            <a:r>
              <a:rPr lang="de-DE" dirty="0" err="1"/>
              <a:t>text</a:t>
            </a:r>
            <a:endParaRPr lang="de-DE" dirty="0"/>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11" name="Bildplatzhalter 10"/>
          <p:cNvSpPr>
            <a:spLocks noGrp="1"/>
          </p:cNvSpPr>
          <p:nvPr>
            <p:ph type="pic" sz="quarter" idx="13" hasCustomPrompt="1"/>
          </p:nvPr>
        </p:nvSpPr>
        <p:spPr>
          <a:xfrm>
            <a:off x="478800" y="1851670"/>
            <a:ext cx="8208912" cy="2736304"/>
          </a:xfrm>
          <a:prstGeom prst="rect">
            <a:avLst/>
          </a:prstGeom>
        </p:spPr>
        <p:txBody>
          <a:bodyPr/>
          <a:lstStyle>
            <a:lvl1pPr marL="0" indent="0">
              <a:buNone/>
              <a:defRPr sz="1800">
                <a:latin typeface="Source Sans Pro" panose="020B0503030403020204" pitchFamily="34" charset="0"/>
              </a:defRPr>
            </a:lvl1pPr>
          </a:lstStyle>
          <a:p>
            <a:r>
              <a:rPr lang="de-CH" dirty="0">
                <a:latin typeface="Source Sans Pro" panose="020B0503030403020204" pitchFamily="34" charset="0"/>
              </a:rPr>
              <a:t>Insert </a:t>
            </a:r>
            <a:r>
              <a:rPr lang="de-CH" dirty="0" err="1">
                <a:latin typeface="Source Sans Pro" panose="020B0503030403020204" pitchFamily="34" charset="0"/>
              </a:rPr>
              <a:t>image</a:t>
            </a:r>
            <a:endParaRPr lang="de-CH" dirty="0"/>
          </a:p>
        </p:txBody>
      </p:sp>
      <p:sp>
        <p:nvSpPr>
          <p:cNvPr id="16"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7"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8"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66982E57-6900-4857-9D4C-83C18630CB79}" type="datetime4">
              <a:rPr lang="en-GB" smtClean="0"/>
              <a:t>11 November 2019</a:t>
            </a:fld>
            <a:r>
              <a:rPr lang="de-DE"/>
              <a:t> </a:t>
            </a:r>
            <a:r>
              <a:rPr lang="de-DE" dirty="0"/>
              <a:t>/ Initials</a:t>
            </a:r>
            <a:endParaRPr lang="de-CH" dirty="0"/>
          </a:p>
        </p:txBody>
      </p:sp>
      <p:sp>
        <p:nvSpPr>
          <p:cNvPr id="19"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397782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points 2 columns">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5"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6"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E84146BE-8B7D-4C42-8BFB-340DCFE068B9}" type="datetime4">
              <a:rPr lang="en-GB" smtClean="0"/>
              <a:t>11 November 2019</a:t>
            </a:fld>
            <a:r>
              <a:rPr lang="de-DE"/>
              <a:t> </a:t>
            </a:r>
            <a:r>
              <a:rPr lang="de-DE" dirty="0"/>
              <a:t>/ Initials</a:t>
            </a:r>
            <a:endParaRPr lang="de-CH" dirty="0"/>
          </a:p>
        </p:txBody>
      </p:sp>
      <p:sp>
        <p:nvSpPr>
          <p:cNvPr id="17"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8" name="Textplatzhalter 6"/>
          <p:cNvSpPr>
            <a:spLocks noGrp="1"/>
          </p:cNvSpPr>
          <p:nvPr>
            <p:ph type="body" sz="quarter" idx="17"/>
          </p:nvPr>
        </p:nvSpPr>
        <p:spPr>
          <a:xfrm>
            <a:off x="467544" y="1203326"/>
            <a:ext cx="3959225" cy="3384550"/>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9" name="Textplatzhalter 6"/>
          <p:cNvSpPr>
            <a:spLocks noGrp="1"/>
          </p:cNvSpPr>
          <p:nvPr>
            <p:ph type="body" sz="quarter" idx="18"/>
          </p:nvPr>
        </p:nvSpPr>
        <p:spPr>
          <a:xfrm>
            <a:off x="4716463" y="1203325"/>
            <a:ext cx="3959225" cy="3384550"/>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Tree>
    <p:extLst>
      <p:ext uri="{BB962C8B-B14F-4D97-AF65-F5344CB8AC3E}">
        <p14:creationId xmlns:p14="http://schemas.microsoft.com/office/powerpoint/2010/main" val="3982837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points 2 columns w/ headers">
    <p:spTree>
      <p:nvGrpSpPr>
        <p:cNvPr id="1" name=""/>
        <p:cNvGrpSpPr/>
        <p:nvPr/>
      </p:nvGrpSpPr>
      <p:grpSpPr>
        <a:xfrm>
          <a:off x="0" y="0"/>
          <a:ext cx="0" cy="0"/>
          <a:chOff x="0" y="0"/>
          <a:chExt cx="0" cy="0"/>
        </a:xfrm>
      </p:grpSpPr>
      <p:sp>
        <p:nvSpPr>
          <p:cNvPr id="9" name="Textplatzhalter 8"/>
          <p:cNvSpPr>
            <a:spLocks noGrp="1"/>
          </p:cNvSpPr>
          <p:nvPr>
            <p:ph type="body" sz="quarter" idx="15" hasCustomPrompt="1"/>
          </p:nvPr>
        </p:nvSpPr>
        <p:spPr>
          <a:xfrm>
            <a:off x="468313" y="1203325"/>
            <a:ext cx="3959225" cy="360363"/>
          </a:xfrm>
          <a:prstGeom prst="rect">
            <a:avLst/>
          </a:prstGeom>
        </p:spPr>
        <p:txBody>
          <a:bodyPr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0" name="Textplatzhalter 8"/>
          <p:cNvSpPr>
            <a:spLocks noGrp="1"/>
          </p:cNvSpPr>
          <p:nvPr>
            <p:ph type="body" sz="quarter" idx="16" hasCustomPrompt="1"/>
          </p:nvPr>
        </p:nvSpPr>
        <p:spPr>
          <a:xfrm>
            <a:off x="4703763" y="1203325"/>
            <a:ext cx="3959225" cy="360363"/>
          </a:xfrm>
          <a:prstGeom prst="rect">
            <a:avLst/>
          </a:prstGeom>
        </p:spPr>
        <p:txBody>
          <a:bodyPr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1"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2"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13"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8A9744EC-6100-4791-BE6B-2A6885DAFC2A}" type="datetime4">
              <a:rPr lang="en-GB" smtClean="0"/>
              <a:t>11 November 2019</a:t>
            </a:fld>
            <a:r>
              <a:rPr lang="de-DE"/>
              <a:t> </a:t>
            </a:r>
            <a:r>
              <a:rPr lang="de-DE" dirty="0"/>
              <a:t>/ Initials</a:t>
            </a:r>
            <a:endParaRPr lang="de-CH" dirty="0"/>
          </a:p>
        </p:txBody>
      </p:sp>
      <p:sp>
        <p:nvSpPr>
          <p:cNvPr id="14"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15" name="Textplatzhalter 6"/>
          <p:cNvSpPr>
            <a:spLocks noGrp="1"/>
          </p:cNvSpPr>
          <p:nvPr>
            <p:ph type="body" sz="quarter" idx="17"/>
          </p:nvPr>
        </p:nvSpPr>
        <p:spPr>
          <a:xfrm>
            <a:off x="467544" y="1563638"/>
            <a:ext cx="3959225"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6"/>
          <p:cNvSpPr>
            <a:spLocks noGrp="1"/>
          </p:cNvSpPr>
          <p:nvPr>
            <p:ph type="body" sz="quarter" idx="18"/>
          </p:nvPr>
        </p:nvSpPr>
        <p:spPr>
          <a:xfrm>
            <a:off x="4716463" y="1563638"/>
            <a:ext cx="3959225"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Tree>
    <p:extLst>
      <p:ext uri="{BB962C8B-B14F-4D97-AF65-F5344CB8AC3E}">
        <p14:creationId xmlns:p14="http://schemas.microsoft.com/office/powerpoint/2010/main" val="828262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box with header and image">
    <p:spTree>
      <p:nvGrpSpPr>
        <p:cNvPr id="1" name=""/>
        <p:cNvGrpSpPr/>
        <p:nvPr/>
      </p:nvGrpSpPr>
      <p:grpSpPr>
        <a:xfrm>
          <a:off x="0" y="0"/>
          <a:ext cx="0" cy="0"/>
          <a:chOff x="0" y="0"/>
          <a:chExt cx="0" cy="0"/>
        </a:xfrm>
      </p:grpSpPr>
      <p:sp>
        <p:nvSpPr>
          <p:cNvPr id="6" name="Inhaltsplatzhalter 5"/>
          <p:cNvSpPr>
            <a:spLocks noGrp="1"/>
          </p:cNvSpPr>
          <p:nvPr>
            <p:ph sz="quarter" idx="4" hasCustomPrompt="1"/>
          </p:nvPr>
        </p:nvSpPr>
        <p:spPr>
          <a:xfrm>
            <a:off x="4716463" y="1203598"/>
            <a:ext cx="3959225" cy="339062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a:defRPr sz="1600"/>
            </a:lvl6pPr>
            <a:lvl7pPr>
              <a:defRPr sz="1600"/>
            </a:lvl7pPr>
            <a:lvl8pPr>
              <a:defRPr sz="1600"/>
            </a:lvl8pPr>
            <a:lvl9pPr>
              <a:defRPr sz="1600"/>
            </a:lvl9pPr>
          </a:lstStyle>
          <a:p>
            <a:pPr lvl="0"/>
            <a:r>
              <a:rPr lang="de-CH" dirty="0"/>
              <a:t>Bild einfügen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16" name="Textplatzhalter 8"/>
          <p:cNvSpPr>
            <a:spLocks noGrp="1"/>
          </p:cNvSpPr>
          <p:nvPr>
            <p:ph type="body" sz="quarter" idx="15" hasCustomPrompt="1"/>
          </p:nvPr>
        </p:nvSpPr>
        <p:spPr>
          <a:xfrm>
            <a:off x="468313" y="1203325"/>
            <a:ext cx="3959225" cy="360363"/>
          </a:xfrm>
          <a:prstGeom prst="rect">
            <a:avLst/>
          </a:prstGeom>
        </p:spPr>
        <p:txBody>
          <a:bodyPr anchor="ctr"/>
          <a:lstStyle>
            <a:lvl1pPr marL="0" indent="0">
              <a:buNone/>
              <a:defRPr sz="2400" b="1">
                <a:solidFill>
                  <a:srgbClr val="919191"/>
                </a:solidFill>
                <a:latin typeface="Source Sans Pro" panose="020B0503030403020204" pitchFamily="34" charset="0"/>
              </a:defRPr>
            </a:lvl1pPr>
            <a:lvl2pPr marL="457200" indent="0">
              <a:buNone/>
              <a:defRPr sz="2400" b="1">
                <a:solidFill>
                  <a:srgbClr val="919191"/>
                </a:solidFill>
                <a:latin typeface="Source Sans Pro" panose="020B0503030403020204" pitchFamily="34" charset="0"/>
              </a:defRPr>
            </a:lvl2pPr>
            <a:lvl3pPr marL="914400" indent="0">
              <a:buNone/>
              <a:defRPr sz="2400" b="1">
                <a:solidFill>
                  <a:srgbClr val="919191"/>
                </a:solidFill>
                <a:latin typeface="Source Sans Pro" panose="020B0503030403020204" pitchFamily="34" charset="0"/>
              </a:defRPr>
            </a:lvl3pPr>
            <a:lvl4pPr marL="1371600" indent="0">
              <a:buNone/>
              <a:defRPr sz="2400" b="1">
                <a:solidFill>
                  <a:srgbClr val="919191"/>
                </a:solidFill>
                <a:latin typeface="Source Sans Pro" panose="020B0503030403020204" pitchFamily="34" charset="0"/>
              </a:defRPr>
            </a:lvl4pPr>
            <a:lvl5pPr marL="1828800" indent="0">
              <a:buNone/>
              <a:defRPr sz="2400" b="1">
                <a:solidFill>
                  <a:srgbClr val="919191"/>
                </a:solidFill>
                <a:latin typeface="Source Sans Pro" panose="020B0503030403020204" pitchFamily="34" charset="0"/>
              </a:defRPr>
            </a:lvl5pPr>
          </a:lstStyle>
          <a:p>
            <a:pPr lvl="0"/>
            <a:r>
              <a:rPr lang="de-DE" dirty="0"/>
              <a:t>Header</a:t>
            </a:r>
            <a:endParaRPr lang="de-CH" dirty="0"/>
          </a:p>
        </p:txBody>
      </p:sp>
      <p:sp>
        <p:nvSpPr>
          <p:cNvPr id="18" name="Foliennummernplatzhalter 5"/>
          <p:cNvSpPr>
            <a:spLocks noGrp="1"/>
          </p:cNvSpPr>
          <p:nvPr>
            <p:ph type="sldNum" sz="quarter" idx="16"/>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19"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20"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0325DFA9-35DF-4BDF-A60A-25C8A2F0A39C}" type="datetime4">
              <a:rPr lang="en-GB" smtClean="0"/>
              <a:t>11 November 2019</a:t>
            </a:fld>
            <a:r>
              <a:rPr lang="de-DE"/>
              <a:t> </a:t>
            </a:r>
            <a:r>
              <a:rPr lang="de-DE" dirty="0"/>
              <a:t>/ Initials</a:t>
            </a:r>
            <a:endParaRPr lang="de-CH" dirty="0"/>
          </a:p>
        </p:txBody>
      </p:sp>
      <p:sp>
        <p:nvSpPr>
          <p:cNvPr id="21"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
        <p:nvSpPr>
          <p:cNvPr id="22" name="Textplatzhalter 6"/>
          <p:cNvSpPr>
            <a:spLocks noGrp="1"/>
          </p:cNvSpPr>
          <p:nvPr>
            <p:ph type="body" sz="quarter" idx="17"/>
          </p:nvPr>
        </p:nvSpPr>
        <p:spPr>
          <a:xfrm>
            <a:off x="468313" y="1563638"/>
            <a:ext cx="3959225" cy="3024237"/>
          </a:xfrm>
          <a:prstGeom prst="rect">
            <a:avLst/>
          </a:prstGeom>
        </p:spPr>
        <p:txBody>
          <a:bodyPr lIns="0"/>
          <a:lstStyle>
            <a:lvl1pPr marL="450850" indent="-273050">
              <a:defRPr sz="2000">
                <a:latin typeface="Source Sans Pro" panose="020B0503030403020204" pitchFamily="34" charset="0"/>
              </a:defRPr>
            </a:lvl1pPr>
            <a:lvl2pPr>
              <a:defRPr sz="1800">
                <a:latin typeface="Source Sans Pro" panose="020B0503030403020204" pitchFamily="34" charset="0"/>
              </a:defRPr>
            </a:lvl2pPr>
            <a:lvl3pPr>
              <a:defRPr sz="1600">
                <a:latin typeface="Source Sans Pro" panose="020B0503030403020204" pitchFamily="34" charset="0"/>
              </a:defRPr>
            </a:lvl3pPr>
            <a:lvl4pPr>
              <a:defRPr sz="1400">
                <a:latin typeface="Source Sans Pro" panose="020B0503030403020204" pitchFamily="34" charset="0"/>
              </a:defRPr>
            </a:lvl4pPr>
            <a:lvl5pPr>
              <a:defRPr sz="1400">
                <a:latin typeface="Source Sans Pro" panose="020B0503030403020204" pitchFamily="34" charset="0"/>
              </a:defRPr>
            </a:lvl5pPr>
          </a:lstStyle>
          <a:p>
            <a:pPr lvl="0"/>
            <a:r>
              <a:rPr lang="de-DE" dirty="0"/>
              <a:t>Text</a:t>
            </a:r>
          </a:p>
          <a:p>
            <a:pPr lvl="1"/>
            <a:r>
              <a:rPr lang="de-DE" dirty="0"/>
              <a:t>Second </a:t>
            </a:r>
            <a:r>
              <a:rPr lang="de-DE" dirty="0" err="1"/>
              <a:t>level</a:t>
            </a:r>
            <a:endParaRPr lang="de-DE" dirty="0"/>
          </a:p>
          <a:p>
            <a:pPr lvl="2"/>
            <a:r>
              <a:rPr lang="de-DE" dirty="0"/>
              <a:t>Third </a:t>
            </a:r>
            <a:r>
              <a:rPr lang="de-DE" dirty="0" err="1"/>
              <a:t>level</a:t>
            </a:r>
            <a:endParaRPr lang="de-DE" dirty="0"/>
          </a:p>
        </p:txBody>
      </p:sp>
    </p:spTree>
    <p:extLst>
      <p:ext uri="{BB962C8B-B14F-4D97-AF65-F5344CB8AC3E}">
        <p14:creationId xmlns:p14="http://schemas.microsoft.com/office/powerpoint/2010/main" val="648241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4"/>
          </p:nvPr>
        </p:nvSpPr>
        <p:spPr>
          <a:xfrm>
            <a:off x="8195782" y="4763740"/>
            <a:ext cx="467636" cy="252000"/>
          </a:xfrm>
          <a:prstGeom prst="rect">
            <a:avLst/>
          </a:prstGeom>
        </p:spPr>
        <p:txBody>
          <a:bodyPr vert="horz" lIns="91440" tIns="45720" rIns="0" bIns="45720" rtlCol="0" anchor="t" anchorCtr="0"/>
          <a:lstStyle>
            <a:lvl1pPr algn="r">
              <a:defRPr sz="1100">
                <a:solidFill>
                  <a:schemeClr val="tx1">
                    <a:tint val="75000"/>
                  </a:schemeClr>
                </a:solidFill>
                <a:latin typeface="Source Sans Pro" panose="020B0503030403020204" pitchFamily="34" charset="0"/>
              </a:defRPr>
            </a:lvl1pPr>
          </a:lstStyle>
          <a:p>
            <a:fld id="{31FAF356-C636-401D-A317-E356ED668189}" type="slidenum">
              <a:rPr lang="de-CH" smtClean="0"/>
              <a:pPr/>
              <a:t>‹#›</a:t>
            </a:fld>
            <a:endParaRPr lang="de-CH"/>
          </a:p>
        </p:txBody>
      </p:sp>
      <p:sp>
        <p:nvSpPr>
          <p:cNvPr id="7" name="Fußzeilenplatzhalter 3"/>
          <p:cNvSpPr>
            <a:spLocks noGrp="1"/>
          </p:cNvSpPr>
          <p:nvPr>
            <p:ph type="ftr" sz="quarter" idx="3"/>
          </p:nvPr>
        </p:nvSpPr>
        <p:spPr>
          <a:xfrm>
            <a:off x="3124200" y="4763740"/>
            <a:ext cx="2895600" cy="252000"/>
          </a:xfrm>
          <a:prstGeom prst="rect">
            <a:avLst/>
          </a:prstGeom>
        </p:spPr>
        <p:txBody>
          <a:bodyPr vert="horz" anchor="t" anchorCtr="0">
            <a:spAutoFit/>
          </a:bodyPr>
          <a:lstStyle>
            <a:lvl1pPr algn="ctr">
              <a:defRPr lang="de-CH" sz="1100" kern="1200" dirty="0">
                <a:solidFill>
                  <a:schemeClr val="tx1">
                    <a:tint val="75000"/>
                  </a:schemeClr>
                </a:solidFill>
                <a:latin typeface="Source Sans Pro" panose="020B0503030403020204" pitchFamily="34" charset="0"/>
                <a:ea typeface="+mn-ea"/>
                <a:cs typeface="+mn-cs"/>
              </a:defRPr>
            </a:lvl1pPr>
          </a:lstStyle>
          <a:p>
            <a:r>
              <a:rPr lang="de-CH"/>
              <a:t>Training ProAccess</a:t>
            </a:r>
            <a:endParaRPr lang="de-CH" dirty="0"/>
          </a:p>
        </p:txBody>
      </p:sp>
      <p:sp>
        <p:nvSpPr>
          <p:cNvPr id="8" name="Datumsplatzhalter 3"/>
          <p:cNvSpPr>
            <a:spLocks noGrp="1"/>
          </p:cNvSpPr>
          <p:nvPr>
            <p:ph type="dt" sz="half" idx="2"/>
          </p:nvPr>
        </p:nvSpPr>
        <p:spPr>
          <a:xfrm>
            <a:off x="463550" y="4763740"/>
            <a:ext cx="1804194" cy="252000"/>
          </a:xfrm>
          <a:prstGeom prst="rect">
            <a:avLst/>
          </a:prstGeom>
        </p:spPr>
        <p:txBody>
          <a:bodyPr vert="horz" wrap="square" lIns="0" tIns="45720" rIns="91440" bIns="45720" rtlCol="0" anchor="t" anchorCtr="0">
            <a:spAutoFit/>
          </a:bodyPr>
          <a:lstStyle>
            <a:lvl1pPr algn="l">
              <a:defRPr sz="1100">
                <a:solidFill>
                  <a:schemeClr val="bg1">
                    <a:lumMod val="50000"/>
                  </a:schemeClr>
                </a:solidFill>
                <a:latin typeface="Source Sans Pro" panose="020B0503030403020204" pitchFamily="34" charset="0"/>
              </a:defRPr>
            </a:lvl1pPr>
          </a:lstStyle>
          <a:p>
            <a:fld id="{906D564B-6D82-451D-9181-13E4B97D39F7}" type="datetime4">
              <a:rPr lang="en-GB" smtClean="0"/>
              <a:t>11 November 2019</a:t>
            </a:fld>
            <a:r>
              <a:rPr lang="de-DE"/>
              <a:t> </a:t>
            </a:r>
            <a:r>
              <a:rPr lang="de-DE" dirty="0"/>
              <a:t>/ Initials</a:t>
            </a:r>
            <a:endParaRPr lang="de-CH" dirty="0"/>
          </a:p>
        </p:txBody>
      </p:sp>
      <p:pic>
        <p:nvPicPr>
          <p:cNvPr id="9" name="Grafik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122400"/>
            <a:ext cx="9144000" cy="179832"/>
          </a:xfrm>
          <a:prstGeom prst="rect">
            <a:avLst/>
          </a:prstGeom>
        </p:spPr>
      </p:pic>
      <p:sp>
        <p:nvSpPr>
          <p:cNvPr id="4" name="Titelplatzhalter 3"/>
          <p:cNvSpPr>
            <a:spLocks noGrp="1"/>
          </p:cNvSpPr>
          <p:nvPr>
            <p:ph type="title"/>
          </p:nvPr>
        </p:nvSpPr>
        <p:spPr>
          <a:xfrm>
            <a:off x="457200" y="441992"/>
            <a:ext cx="8229600" cy="421159"/>
          </a:xfrm>
          <a:prstGeom prst="rect">
            <a:avLst/>
          </a:prstGeom>
        </p:spPr>
        <p:txBody>
          <a:bodyPr vert="horz" lIns="0" tIns="45720" rIns="91440" bIns="45720" rtlCol="0" anchor="ctr">
            <a:normAutofit/>
          </a:bodyPr>
          <a:lstStyle/>
          <a:p>
            <a:r>
              <a:rPr lang="de-DE" dirty="0"/>
              <a:t>Title</a:t>
            </a:r>
            <a:endParaRPr lang="de-CH" dirty="0"/>
          </a:p>
        </p:txBody>
      </p:sp>
    </p:spTree>
    <p:extLst>
      <p:ext uri="{BB962C8B-B14F-4D97-AF65-F5344CB8AC3E}">
        <p14:creationId xmlns:p14="http://schemas.microsoft.com/office/powerpoint/2010/main" val="3996196254"/>
      </p:ext>
    </p:extLst>
  </p:cSld>
  <p:clrMap bg1="lt1" tx1="dk1" bg2="lt2" tx2="dk2" accent1="accent1" accent2="accent2" accent3="accent3" accent4="accent4" accent5="accent5" accent6="accent6" hlink="hlink" folHlink="folHlink"/>
  <p:sldLayoutIdLst>
    <p:sldLayoutId id="2147483737" r:id="rId1"/>
    <p:sldLayoutId id="2147483687" r:id="rId2"/>
    <p:sldLayoutId id="2147483733" r:id="rId3"/>
    <p:sldLayoutId id="2147483730" r:id="rId4"/>
    <p:sldLayoutId id="2147483702" r:id="rId5"/>
    <p:sldLayoutId id="2147483699" r:id="rId6"/>
    <p:sldLayoutId id="2147483731" r:id="rId7"/>
    <p:sldLayoutId id="2147483732" r:id="rId8"/>
    <p:sldLayoutId id="2147483710" r:id="rId9"/>
    <p:sldLayoutId id="2147483716" r:id="rId10"/>
    <p:sldLayoutId id="2147483722" r:id="rId11"/>
    <p:sldLayoutId id="2147483734" r:id="rId12"/>
    <p:sldLayoutId id="2147483735" r:id="rId13"/>
  </p:sldLayoutIdLst>
  <p:hf hdr="0"/>
  <p:txStyles>
    <p:titleStyle>
      <a:lvl1pPr algn="l" defTabSz="914400" rtl="0" eaLnBrk="1" latinLnBrk="0" hangingPunct="1">
        <a:spcBef>
          <a:spcPct val="0"/>
        </a:spcBef>
        <a:buNone/>
        <a:defRPr sz="2800" b="1" kern="1200">
          <a:solidFill>
            <a:srgbClr val="E61E19"/>
          </a:solidFill>
          <a:latin typeface="Source Sans Pro" panose="020B05030304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1209473"/>
      </p:ext>
    </p:extLst>
  </p:cSld>
  <p:clrMap bg1="lt1" tx1="dk1" bg2="lt2" tx2="dk2" accent1="accent1" accent2="accent2" accent3="accent3" accent4="accent4" accent5="accent5" accent6="accent6" hlink="hlink" folHlink="folHlink"/>
  <p:sldLayoutIdLst>
    <p:sldLayoutId id="2147483729" r:id="rId1"/>
    <p:sldLayoutId id="2147483741" r:id="rId2"/>
    <p:sldLayoutId id="2147483736" r:id="rId3"/>
    <p:sldLayoutId id="2147483738" r:id="rId4"/>
    <p:sldLayoutId id="2147483739" r:id="rId5"/>
    <p:sldLayoutId id="2147483740" r:id="rId6"/>
    <p:sldLayoutId id="2147483742" r:id="rId7"/>
    <p:sldLayoutId id="2147483681" r:id="rId8"/>
    <p:sldLayoutId id="2147483744" r:id="rId9"/>
  </p:sldLayoutIdLst>
  <p:hf hdr="0"/>
  <p:txStyles>
    <p:titleStyle>
      <a:lvl1pPr algn="l" defTabSz="914400" rtl="0" eaLnBrk="1" latinLnBrk="0" hangingPunct="1">
        <a:spcBef>
          <a:spcPct val="0"/>
        </a:spcBef>
        <a:buNone/>
        <a:defRPr sz="2800" b="1" kern="1200">
          <a:solidFill>
            <a:srgbClr val="E61E19"/>
          </a:solidFill>
          <a:latin typeface="Source Sans Pro" panose="020B05030304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ource Sans Pro" panose="020B05030304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8" Type="http://schemas.openxmlformats.org/officeDocument/2006/relationships/image" Target="../media/image25.jpg"/><Relationship Id="rId13" Type="http://schemas.openxmlformats.org/officeDocument/2006/relationships/image" Target="../media/image29.pn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8.gif"/><Relationship Id="rId2" Type="http://schemas.openxmlformats.org/officeDocument/2006/relationships/image" Target="../media/image21.png"/><Relationship Id="rId1" Type="http://schemas.openxmlformats.org/officeDocument/2006/relationships/slideLayout" Target="../slideLayouts/slideLayout4.xml"/><Relationship Id="rId6" Type="http://schemas.microsoft.com/office/2007/relationships/hdphoto" Target="../media/hdphoto2.wdp"/><Relationship Id="rId11" Type="http://schemas.openxmlformats.org/officeDocument/2006/relationships/image" Target="../media/image27.gif"/><Relationship Id="rId5" Type="http://schemas.openxmlformats.org/officeDocument/2006/relationships/image" Target="../media/image23.png"/><Relationship Id="rId15" Type="http://schemas.openxmlformats.org/officeDocument/2006/relationships/image" Target="../media/image31.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26.png"/><Relationship Id="rId1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4.xml"/><Relationship Id="rId4" Type="http://schemas.openxmlformats.org/officeDocument/2006/relationships/image" Target="../media/image36.emf"/></Relationships>
</file>

<file path=ppt/slides/_rels/slide2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5.png"/><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p:txBody>
          <a:bodyPr/>
          <a:lstStyle/>
          <a:p>
            <a:r>
              <a:rPr lang="en-GB" dirty="0" err="1"/>
              <a:t>ProAccess</a:t>
            </a:r>
            <a:endParaRPr lang="en-GB" dirty="0"/>
          </a:p>
        </p:txBody>
      </p:sp>
      <p:sp>
        <p:nvSpPr>
          <p:cNvPr id="7" name="Textplatzhalter 6"/>
          <p:cNvSpPr>
            <a:spLocks noGrp="1"/>
          </p:cNvSpPr>
          <p:nvPr>
            <p:ph type="body" sz="quarter" idx="14"/>
          </p:nvPr>
        </p:nvSpPr>
        <p:spPr/>
        <p:txBody>
          <a:bodyPr/>
          <a:lstStyle/>
          <a:p>
            <a:r>
              <a:rPr lang="en-GB" dirty="0"/>
              <a:t>Product </a:t>
            </a:r>
            <a:r>
              <a:rPr lang="en-GB" dirty="0" smtClean="0"/>
              <a:t>Introduction</a:t>
            </a:r>
            <a:endParaRPr lang="en-GB" dirty="0"/>
          </a:p>
        </p:txBody>
      </p:sp>
      <p:sp>
        <p:nvSpPr>
          <p:cNvPr id="8" name="Textplatzhalter 7"/>
          <p:cNvSpPr>
            <a:spLocks noGrp="1"/>
          </p:cNvSpPr>
          <p:nvPr>
            <p:ph type="body" sz="quarter" idx="15"/>
          </p:nvPr>
        </p:nvSpPr>
        <p:spPr>
          <a:xfrm>
            <a:off x="468313" y="4433738"/>
            <a:ext cx="2735535" cy="279400"/>
          </a:xfrm>
        </p:spPr>
        <p:txBody>
          <a:bodyPr/>
          <a:lstStyle/>
          <a:p>
            <a:r>
              <a:rPr lang="de-CH" sz="1000" dirty="0"/>
              <a:t>Fredy Kaufmann + </a:t>
            </a:r>
            <a:r>
              <a:rPr lang="de-CH" sz="1000" dirty="0" smtClean="0"/>
              <a:t>FSC</a:t>
            </a:r>
            <a:endParaRPr lang="de-CH" sz="1000" dirty="0"/>
          </a:p>
        </p:txBody>
      </p:sp>
      <p:sp>
        <p:nvSpPr>
          <p:cNvPr id="9" name="Textplatzhalter 8"/>
          <p:cNvSpPr>
            <a:spLocks noGrp="1"/>
          </p:cNvSpPr>
          <p:nvPr>
            <p:ph type="body" sz="quarter" idx="16"/>
          </p:nvPr>
        </p:nvSpPr>
        <p:spPr>
          <a:xfrm>
            <a:off x="468313" y="4713138"/>
            <a:ext cx="2735535" cy="279400"/>
          </a:xfrm>
        </p:spPr>
        <p:txBody>
          <a:bodyPr/>
          <a:lstStyle/>
          <a:p>
            <a:r>
              <a:rPr lang="de-CH" sz="1000" dirty="0"/>
              <a:t>10.10.2019</a:t>
            </a:r>
          </a:p>
        </p:txBody>
      </p:sp>
    </p:spTree>
    <p:extLst>
      <p:ext uri="{BB962C8B-B14F-4D97-AF65-F5344CB8AC3E}">
        <p14:creationId xmlns:p14="http://schemas.microsoft.com/office/powerpoint/2010/main" val="2311484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Technologies</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2000" dirty="0">
                <a:latin typeface="Source Sans Pro" panose="020B0503030403020204" pitchFamily="34" charset="0"/>
              </a:rPr>
              <a:t>Detection principle of </a:t>
            </a:r>
            <a:r>
              <a:rPr lang="en-GB" sz="2000" dirty="0" err="1">
                <a:latin typeface="Source Sans Pro" panose="020B0503030403020204" pitchFamily="34" charset="0"/>
              </a:rPr>
              <a:t>ProAccess</a:t>
            </a:r>
            <a:endParaRPr lang="en-GB" sz="2000" dirty="0">
              <a:latin typeface="Source Sans Pro" panose="020B0503030403020204" pitchFamily="34" charset="0"/>
            </a:endParaRPr>
          </a:p>
          <a:p>
            <a:r>
              <a:rPr lang="en-GB" sz="2000" dirty="0">
                <a:latin typeface="Source Sans Pro" panose="020B0503030403020204" pitchFamily="34" charset="0"/>
              </a:rPr>
              <a:t>Microwave</a:t>
            </a:r>
          </a:p>
          <a:p>
            <a:pPr lvl="1"/>
            <a:r>
              <a:rPr lang="en-GB" sz="1900" dirty="0" smtClean="0">
                <a:latin typeface="Source Sans Pro" panose="020B0503030403020204" pitchFamily="34" charset="0"/>
              </a:rPr>
              <a:t>Doppler to detect approach of a object</a:t>
            </a:r>
          </a:p>
          <a:p>
            <a:pPr lvl="1"/>
            <a:r>
              <a:rPr lang="en-GB" sz="1900" dirty="0" smtClean="0">
                <a:latin typeface="Source Sans Pro" panose="020B0503030403020204" pitchFamily="34" charset="0"/>
              </a:rPr>
              <a:t>FMCW </a:t>
            </a:r>
            <a:r>
              <a:rPr lang="en-GB" sz="1900" dirty="0">
                <a:latin typeface="Source Sans Pro" panose="020B0503030403020204" pitchFamily="34" charset="0"/>
              </a:rPr>
              <a:t>(frequency modulated continuous wave) </a:t>
            </a:r>
            <a:r>
              <a:rPr lang="en-GB" sz="1900" dirty="0" smtClean="0">
                <a:latin typeface="Source Sans Pro" panose="020B0503030403020204" pitchFamily="34" charset="0"/>
              </a:rPr>
              <a:t>technology</a:t>
            </a:r>
            <a:br>
              <a:rPr lang="en-GB" sz="1900" dirty="0" smtClean="0">
                <a:latin typeface="Source Sans Pro" panose="020B0503030403020204" pitchFamily="34" charset="0"/>
              </a:rPr>
            </a:br>
            <a:r>
              <a:rPr lang="en-GB" sz="1900" dirty="0" smtClean="0">
                <a:latin typeface="Source Sans Pro" panose="020B0503030403020204" pitchFamily="34" charset="0"/>
              </a:rPr>
              <a:t>to</a:t>
            </a:r>
            <a:r>
              <a:rPr lang="en-GB" sz="1900" dirty="0" smtClean="0">
                <a:latin typeface="Source Sans Pro" panose="020B0503030403020204" pitchFamily="34" charset="0"/>
                <a:sym typeface="Wingdings" panose="05000000000000000000" pitchFamily="2" charset="2"/>
              </a:rPr>
              <a:t> keep </a:t>
            </a:r>
            <a:r>
              <a:rPr lang="en-GB" sz="1900" dirty="0">
                <a:latin typeface="Source Sans Pro" panose="020B0503030403020204" pitchFamily="34" charset="0"/>
                <a:sym typeface="Wingdings" panose="05000000000000000000" pitchFamily="2" charset="2"/>
              </a:rPr>
              <a:t>presence of </a:t>
            </a:r>
            <a:r>
              <a:rPr lang="en-GB" sz="1900" dirty="0" smtClean="0">
                <a:latin typeface="Source Sans Pro" panose="020B0503030403020204" pitchFamily="34" charset="0"/>
                <a:sym typeface="Wingdings" panose="05000000000000000000" pitchFamily="2" charset="2"/>
              </a:rPr>
              <a:t>an object</a:t>
            </a:r>
            <a:endParaRPr lang="en-GB" sz="1900" dirty="0">
              <a:latin typeface="Source Sans Pro" panose="020B0503030403020204" pitchFamily="34" charset="0"/>
            </a:endParaRPr>
          </a:p>
          <a:p>
            <a:r>
              <a:rPr lang="en-GB" sz="2000" dirty="0">
                <a:latin typeface="Source Sans Pro" panose="020B0503030403020204" pitchFamily="34" charset="0"/>
              </a:rPr>
              <a:t>Ultrasonic</a:t>
            </a:r>
          </a:p>
          <a:p>
            <a:pPr lvl="1"/>
            <a:r>
              <a:rPr lang="en-GB" sz="1900" dirty="0">
                <a:latin typeface="Source Sans Pro" panose="020B0503030403020204" pitchFamily="34" charset="0"/>
              </a:rPr>
              <a:t>Can detect </a:t>
            </a:r>
            <a:r>
              <a:rPr lang="en-GB" sz="1900" dirty="0" smtClean="0">
                <a:latin typeface="Source Sans Pro" panose="020B0503030403020204" pitchFamily="34" charset="0"/>
              </a:rPr>
              <a:t>objects close </a:t>
            </a:r>
            <a:r>
              <a:rPr lang="en-GB" sz="1900" dirty="0">
                <a:latin typeface="Source Sans Pro" panose="020B0503030403020204" pitchFamily="34" charset="0"/>
              </a:rPr>
              <a:t>to the sensor</a:t>
            </a:r>
          </a:p>
          <a:p>
            <a:pPr marL="0" indent="0">
              <a:buNone/>
            </a:pPr>
            <a:endParaRPr lang="en-GB" sz="2000" dirty="0">
              <a:latin typeface="Source Sans Pro" panose="020B0503030403020204" pitchFamily="34" charset="0"/>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10</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66E95E3C-66AF-45EC-90E4-12B585DDF278}" type="datetime4">
              <a:rPr lang="en-GB" smtClean="0"/>
              <a:t>11 November 2019</a:t>
            </a:fld>
            <a:r>
              <a:rPr lang="de-DE"/>
              <a:t> </a:t>
            </a:r>
            <a:r>
              <a:rPr lang="de-DE" dirty="0"/>
              <a:t>/ FK</a:t>
            </a:r>
            <a:endParaRPr lang="de-CH" dirty="0"/>
          </a:p>
        </p:txBody>
      </p:sp>
      <p:pic>
        <p:nvPicPr>
          <p:cNvPr id="10" name="Grafik 9">
            <a:extLst>
              <a:ext uri="{FF2B5EF4-FFF2-40B4-BE49-F238E27FC236}">
                <a16:creationId xmlns:a16="http://schemas.microsoft.com/office/drawing/2014/main" xmlns="" id="{263F090F-3DC2-47DD-B2ED-68C8CC8F15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9821" y="1705594"/>
            <a:ext cx="899557" cy="866156"/>
          </a:xfrm>
          <a:prstGeom prst="rect">
            <a:avLst/>
          </a:prstGeom>
        </p:spPr>
      </p:pic>
      <p:pic>
        <p:nvPicPr>
          <p:cNvPr id="11" name="Grafik 10">
            <a:extLst>
              <a:ext uri="{FF2B5EF4-FFF2-40B4-BE49-F238E27FC236}">
                <a16:creationId xmlns:a16="http://schemas.microsoft.com/office/drawing/2014/main" xmlns="" id="{E3BD8D2A-BF98-4746-AC40-FC7B6C0DF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2859782"/>
            <a:ext cx="606437" cy="606437"/>
          </a:xfrm>
          <a:prstGeom prst="rect">
            <a:avLst/>
          </a:prstGeom>
        </p:spPr>
      </p:pic>
    </p:spTree>
    <p:extLst>
      <p:ext uri="{BB962C8B-B14F-4D97-AF65-F5344CB8AC3E}">
        <p14:creationId xmlns:p14="http://schemas.microsoft.com/office/powerpoint/2010/main" val="2431519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11</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pPr marL="0" indent="0">
              <a:tabLst>
                <a:tab pos="3946525" algn="l"/>
                <a:tab pos="6362700" algn="r"/>
              </a:tabLst>
            </a:pPr>
            <a:r>
              <a:rPr lang="en-GB" dirty="0"/>
              <a:t>Algorithm of detection</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endParaRPr lang="en-GB" dirty="0">
              <a:latin typeface="Source Sans Pro" panose="020B0503030403020204" pitchFamily="34" charset="0"/>
            </a:endParaRPr>
          </a:p>
        </p:txBody>
      </p:sp>
      <p:pic>
        <p:nvPicPr>
          <p:cNvPr id="11" name="図 25">
            <a:extLst>
              <a:ext uri="{FF2B5EF4-FFF2-40B4-BE49-F238E27FC236}">
                <a16:creationId xmlns:a16="http://schemas.microsoft.com/office/drawing/2014/main" xmlns="" id="{FB97DB09-7131-4978-9EB6-2F66DE4D4B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742" t="17778" r="13786" b="11250"/>
          <a:stretch/>
        </p:blipFill>
        <p:spPr>
          <a:xfrm flipH="1">
            <a:off x="457198" y="1707654"/>
            <a:ext cx="1849787" cy="2655937"/>
          </a:xfrm>
          <a:prstGeom prst="rect">
            <a:avLst/>
          </a:prstGeom>
        </p:spPr>
      </p:pic>
      <p:sp>
        <p:nvSpPr>
          <p:cNvPr id="12" name="テキスト ボックス 35">
            <a:extLst>
              <a:ext uri="{FF2B5EF4-FFF2-40B4-BE49-F238E27FC236}">
                <a16:creationId xmlns:a16="http://schemas.microsoft.com/office/drawing/2014/main" xmlns="" id="{C45D1A24-1BDB-43BF-A12D-72BCAA87C939}"/>
              </a:ext>
            </a:extLst>
          </p:cNvPr>
          <p:cNvSpPr txBox="1"/>
          <p:nvPr/>
        </p:nvSpPr>
        <p:spPr>
          <a:xfrm>
            <a:off x="2267744" y="2435011"/>
            <a:ext cx="1802738"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Microwave module</a:t>
            </a:r>
            <a:endParaRPr kumimoji="1" lang="ja-JP" altLang="en-US" sz="1600" dirty="0">
              <a:latin typeface="Source Sans Pro" panose="020B0503030403020204" pitchFamily="34" charset="0"/>
              <a:cs typeface="Arial" panose="020B0604020202020204" pitchFamily="34" charset="0"/>
            </a:endParaRPr>
          </a:p>
        </p:txBody>
      </p:sp>
      <p:sp>
        <p:nvSpPr>
          <p:cNvPr id="13" name="円/楕円 2">
            <a:extLst>
              <a:ext uri="{FF2B5EF4-FFF2-40B4-BE49-F238E27FC236}">
                <a16:creationId xmlns:a16="http://schemas.microsoft.com/office/drawing/2014/main" xmlns="" id="{D3F863D1-6159-457A-BCE4-2E1805288F4C}"/>
              </a:ext>
            </a:extLst>
          </p:cNvPr>
          <p:cNvSpPr>
            <a:spLocks noChangeAspect="1"/>
          </p:cNvSpPr>
          <p:nvPr/>
        </p:nvSpPr>
        <p:spPr>
          <a:xfrm>
            <a:off x="1619672" y="3044039"/>
            <a:ext cx="360000" cy="360000"/>
          </a:xfrm>
          <a:prstGeom prst="ellipse">
            <a:avLst/>
          </a:prstGeom>
          <a:noFill/>
          <a:ln w="254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コネクタ 96">
            <a:extLst>
              <a:ext uri="{FF2B5EF4-FFF2-40B4-BE49-F238E27FC236}">
                <a16:creationId xmlns:a16="http://schemas.microsoft.com/office/drawing/2014/main" xmlns="" id="{F461BD44-CAE3-40D6-8B33-8C099FDD31B7}"/>
              </a:ext>
            </a:extLst>
          </p:cNvPr>
          <p:cNvCxnSpPr>
            <a:cxnSpLocks/>
          </p:cNvCxnSpPr>
          <p:nvPr/>
        </p:nvCxnSpPr>
        <p:spPr>
          <a:xfrm flipH="1">
            <a:off x="1795596" y="2780759"/>
            <a:ext cx="862153" cy="436638"/>
          </a:xfrm>
          <a:prstGeom prst="line">
            <a:avLst/>
          </a:prstGeom>
        </p:spPr>
        <p:style>
          <a:lnRef idx="1">
            <a:schemeClr val="dk1"/>
          </a:lnRef>
          <a:fillRef idx="0">
            <a:schemeClr val="dk1"/>
          </a:fillRef>
          <a:effectRef idx="0">
            <a:schemeClr val="dk1"/>
          </a:effectRef>
          <a:fontRef idx="minor">
            <a:schemeClr val="tx1"/>
          </a:fontRef>
        </p:style>
      </p:cxnSp>
      <p:sp>
        <p:nvSpPr>
          <p:cNvPr id="15" name="円/楕円 36">
            <a:extLst>
              <a:ext uri="{FF2B5EF4-FFF2-40B4-BE49-F238E27FC236}">
                <a16:creationId xmlns:a16="http://schemas.microsoft.com/office/drawing/2014/main" xmlns="" id="{2E1930D1-C3B8-477C-A852-34437C2879A5}"/>
              </a:ext>
            </a:extLst>
          </p:cNvPr>
          <p:cNvSpPr>
            <a:spLocks noChangeAspect="1"/>
          </p:cNvSpPr>
          <p:nvPr/>
        </p:nvSpPr>
        <p:spPr>
          <a:xfrm>
            <a:off x="1619672" y="3444188"/>
            <a:ext cx="360000" cy="360000"/>
          </a:xfrm>
          <a:prstGeom prst="ellipse">
            <a:avLst/>
          </a:prstGeom>
          <a:no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コネクタ 37">
            <a:extLst>
              <a:ext uri="{FF2B5EF4-FFF2-40B4-BE49-F238E27FC236}">
                <a16:creationId xmlns:a16="http://schemas.microsoft.com/office/drawing/2014/main" xmlns="" id="{E82895A2-EFBC-4317-9A7C-953229837AEF}"/>
              </a:ext>
            </a:extLst>
          </p:cNvPr>
          <p:cNvCxnSpPr>
            <a:cxnSpLocks/>
          </p:cNvCxnSpPr>
          <p:nvPr/>
        </p:nvCxnSpPr>
        <p:spPr>
          <a:xfrm flipH="1" flipV="1">
            <a:off x="1795599" y="3625263"/>
            <a:ext cx="472145" cy="118951"/>
          </a:xfrm>
          <a:prstGeom prst="line">
            <a:avLst/>
          </a:prstGeom>
        </p:spPr>
        <p:style>
          <a:lnRef idx="1">
            <a:schemeClr val="dk1"/>
          </a:lnRef>
          <a:fillRef idx="0">
            <a:schemeClr val="dk1"/>
          </a:fillRef>
          <a:effectRef idx="0">
            <a:schemeClr val="dk1"/>
          </a:effectRef>
          <a:fontRef idx="minor">
            <a:schemeClr val="tx1"/>
          </a:fontRef>
        </p:style>
      </p:cxnSp>
      <p:sp>
        <p:nvSpPr>
          <p:cNvPr id="17" name="テキスト ボックス 35">
            <a:extLst>
              <a:ext uri="{FF2B5EF4-FFF2-40B4-BE49-F238E27FC236}">
                <a16:creationId xmlns:a16="http://schemas.microsoft.com/office/drawing/2014/main" xmlns="" id="{8EF61A64-31A4-4097-B165-0EF7413B9D08}"/>
              </a:ext>
            </a:extLst>
          </p:cNvPr>
          <p:cNvSpPr txBox="1"/>
          <p:nvPr/>
        </p:nvSpPr>
        <p:spPr>
          <a:xfrm>
            <a:off x="2267744" y="3684738"/>
            <a:ext cx="1763496"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Ultrasonic module</a:t>
            </a:r>
            <a:endParaRPr kumimoji="1" lang="ja-JP" altLang="en-US" sz="1600" dirty="0">
              <a:latin typeface="Source Sans Pro" panose="020B0503030403020204" pitchFamily="34" charset="0"/>
              <a:cs typeface="Arial" panose="020B0604020202020204" pitchFamily="34" charset="0"/>
            </a:endParaRPr>
          </a:p>
        </p:txBody>
      </p:sp>
      <p:sp>
        <p:nvSpPr>
          <p:cNvPr id="22" name="テキスト ボックス 35">
            <a:extLst>
              <a:ext uri="{FF2B5EF4-FFF2-40B4-BE49-F238E27FC236}">
                <a16:creationId xmlns:a16="http://schemas.microsoft.com/office/drawing/2014/main" xmlns="" id="{6224E64B-9112-4C9A-8C63-904A7DC1F33B}"/>
              </a:ext>
            </a:extLst>
          </p:cNvPr>
          <p:cNvSpPr txBox="1"/>
          <p:nvPr/>
        </p:nvSpPr>
        <p:spPr>
          <a:xfrm>
            <a:off x="4527178" y="1688605"/>
            <a:ext cx="4463210" cy="181588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342900" indent="-342900">
              <a:buAutoNum type="arabicPeriod"/>
            </a:pP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Moving object detection</a:t>
            </a:r>
          </a:p>
          <a:p>
            <a:pPr marL="800100" lvl="1" indent="-342900">
              <a:buFont typeface="Arial" panose="020B0604020202020204" pitchFamily="34" charset="0"/>
              <a:buChar char="•"/>
            </a:pP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Only larger objects (</a:t>
            </a: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sym typeface="Wingdings" panose="05000000000000000000" pitchFamily="2" charset="2"/>
              </a:rPr>
              <a:t> </a:t>
            </a: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ignores people…)</a:t>
            </a:r>
          </a:p>
          <a:p>
            <a:pPr marL="800100" lvl="1" indent="-342900">
              <a:buFont typeface="Arial" panose="020B0604020202020204" pitchFamily="34" charset="0"/>
              <a:buChar char="•"/>
            </a:pP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Once object detected</a:t>
            </a:r>
            <a:b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b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sym typeface="Wingdings" panose="05000000000000000000" pitchFamily="2" charset="2"/>
              </a:rPr>
              <a:t> wakes up presence detection</a:t>
            </a:r>
          </a:p>
          <a:p>
            <a:pPr lvl="1"/>
            <a:endParaRPr kumimoji="1" lang="en-US" altLang="ja-JP" sz="1600" dirty="0">
              <a:latin typeface="Source Sans Pro" panose="020B0503030403020204" pitchFamily="34" charset="0"/>
              <a:ea typeface="Source Sans Pro" panose="020B0503030403020204" pitchFamily="34" charset="0"/>
              <a:cs typeface="Arial" panose="020B0604020202020204" pitchFamily="34" charset="0"/>
            </a:endParaRPr>
          </a:p>
          <a:p>
            <a:pPr marL="342900" indent="-342900">
              <a:buAutoNum type="arabicPeriod"/>
            </a:pP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Presence detection</a:t>
            </a:r>
            <a:b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b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0.8 – 5.5 m</a:t>
            </a:r>
            <a:endParaRPr kumimoji="1" lang="ja-JP" altLang="en-US" sz="1600" dirty="0">
              <a:latin typeface="Source Sans Pro" panose="020B0503030403020204" pitchFamily="34" charset="0"/>
              <a:cs typeface="Arial" panose="020B0604020202020204" pitchFamily="34" charset="0"/>
            </a:endParaRPr>
          </a:p>
        </p:txBody>
      </p:sp>
      <p:sp>
        <p:nvSpPr>
          <p:cNvPr id="23" name="テキスト ボックス 35">
            <a:extLst>
              <a:ext uri="{FF2B5EF4-FFF2-40B4-BE49-F238E27FC236}">
                <a16:creationId xmlns:a16="http://schemas.microsoft.com/office/drawing/2014/main" xmlns="" id="{012E49C6-D400-4BFD-A518-4E7F2D9F71B0}"/>
              </a:ext>
            </a:extLst>
          </p:cNvPr>
          <p:cNvSpPr txBox="1"/>
          <p:nvPr/>
        </p:nvSpPr>
        <p:spPr>
          <a:xfrm>
            <a:off x="4860032" y="3647068"/>
            <a:ext cx="1812804" cy="58477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Presence detection</a:t>
            </a:r>
            <a:b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br>
            <a:r>
              <a:rPr kumimoji="1" lang="en-US" altLang="ja-JP" sz="1600" dirty="0">
                <a:latin typeface="Source Sans Pro" panose="020B0503030403020204" pitchFamily="34" charset="0"/>
                <a:ea typeface="Source Sans Pro" panose="020B0503030403020204" pitchFamily="34" charset="0"/>
                <a:cs typeface="Arial" panose="020B0604020202020204" pitchFamily="34" charset="0"/>
              </a:rPr>
              <a:t>0.1 – 1 m</a:t>
            </a:r>
            <a:endParaRPr kumimoji="1" lang="ja-JP" altLang="en-US" sz="1600" dirty="0">
              <a:latin typeface="Source Sans Pro" panose="020B0503030403020204" pitchFamily="34" charset="0"/>
              <a:cs typeface="Arial" panose="020B0604020202020204" pitchFamily="34" charset="0"/>
            </a:endParaRPr>
          </a:p>
        </p:txBody>
      </p:sp>
      <p:sp>
        <p:nvSpPr>
          <p:cNvPr id="24" name="テキスト ボックス 19">
            <a:extLst>
              <a:ext uri="{FF2B5EF4-FFF2-40B4-BE49-F238E27FC236}">
                <a16:creationId xmlns:a16="http://schemas.microsoft.com/office/drawing/2014/main" xmlns="" id="{29772B7A-5542-4508-9BEA-350FED40EC27}"/>
              </a:ext>
            </a:extLst>
          </p:cNvPr>
          <p:cNvSpPr txBox="1"/>
          <p:nvPr/>
        </p:nvSpPr>
        <p:spPr>
          <a:xfrm>
            <a:off x="1466349" y="4348206"/>
            <a:ext cx="6729434" cy="403266"/>
          </a:xfrm>
          <a:prstGeom prst="rect">
            <a:avLst/>
          </a:prstGeom>
          <a:ln>
            <a:noFill/>
          </a:ln>
        </p:spPr>
        <p:txBody>
          <a:bodyPr vert="horz" wrap="none" lIns="91440" tIns="45720" rIns="91440" bIns="45720" rtlCol="0">
            <a:normAutofit/>
          </a:bodyPr>
          <a:lstStyle/>
          <a:p>
            <a:r>
              <a:rPr kumimoji="1" lang="en-US" altLang="ja-JP" b="1" dirty="0">
                <a:latin typeface="Source Sans Pro" panose="020B0503030403020204" pitchFamily="34" charset="0"/>
                <a:ea typeface="Source Sans Pro" panose="020B0503030403020204" pitchFamily="34" charset="0"/>
              </a:rPr>
              <a:t>No moving object detected </a:t>
            </a:r>
            <a:r>
              <a:rPr kumimoji="1" lang="en-US" altLang="ja-JP" b="1" dirty="0">
                <a:latin typeface="Source Sans Pro" panose="020B0503030403020204" pitchFamily="34" charset="0"/>
                <a:ea typeface="Source Sans Pro" panose="020B0503030403020204" pitchFamily="34" charset="0"/>
                <a:sym typeface="Wingdings" panose="05000000000000000000" pitchFamily="2" charset="2"/>
              </a:rPr>
              <a:t> </a:t>
            </a:r>
            <a:r>
              <a:rPr lang="en-US" altLang="ja-JP" b="1" dirty="0">
                <a:latin typeface="Source Sans Pro" panose="020B0503030403020204" pitchFamily="34" charset="0"/>
                <a:ea typeface="Source Sans Pro" panose="020B0503030403020204" pitchFamily="34" charset="0"/>
              </a:rPr>
              <a:t>no presence function</a:t>
            </a:r>
            <a:endParaRPr kumimoji="1" lang="en-US" altLang="ja-JP" b="1" dirty="0">
              <a:latin typeface="Source Sans Pro" panose="020B0503030403020204" pitchFamily="34" charset="0"/>
              <a:ea typeface="Source Sans Pro" panose="020B0503030403020204" pitchFamily="34" charset="0"/>
            </a:endParaRPr>
          </a:p>
        </p:txBody>
      </p:sp>
      <p:sp>
        <p:nvSpPr>
          <p:cNvPr id="26" name="Geschweifte Klammer links 25">
            <a:extLst>
              <a:ext uri="{FF2B5EF4-FFF2-40B4-BE49-F238E27FC236}">
                <a16:creationId xmlns:a16="http://schemas.microsoft.com/office/drawing/2014/main" xmlns="" id="{7EA31483-60C8-4B72-92C6-268C1B3BBBC4}"/>
              </a:ext>
            </a:extLst>
          </p:cNvPr>
          <p:cNvSpPr/>
          <p:nvPr/>
        </p:nvSpPr>
        <p:spPr>
          <a:xfrm>
            <a:off x="4123461" y="1707653"/>
            <a:ext cx="403717" cy="1696386"/>
          </a:xfrm>
          <a:prstGeom prst="leftBrace">
            <a:avLst>
              <a:gd name="adj1" fmla="val 8333"/>
              <a:gd name="adj2" fmla="val 53242"/>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29" name="Gerader Verbinder 28">
            <a:extLst>
              <a:ext uri="{FF2B5EF4-FFF2-40B4-BE49-F238E27FC236}">
                <a16:creationId xmlns:a16="http://schemas.microsoft.com/office/drawing/2014/main" xmlns="" id="{43F6BFB4-0194-4353-9440-96AED3895087}"/>
              </a:ext>
            </a:extLst>
          </p:cNvPr>
          <p:cNvCxnSpPr/>
          <p:nvPr/>
        </p:nvCxnSpPr>
        <p:spPr>
          <a:xfrm>
            <a:off x="2359965" y="2715766"/>
            <a:ext cx="1625837" cy="0"/>
          </a:xfrm>
          <a:prstGeom prst="line">
            <a:avLst/>
          </a:prstGeom>
          <a:ln w="1905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xmlns="" id="{91A2EF64-0C24-4B1E-954C-C760F10814D3}"/>
              </a:ext>
            </a:extLst>
          </p:cNvPr>
          <p:cNvCxnSpPr/>
          <p:nvPr/>
        </p:nvCxnSpPr>
        <p:spPr>
          <a:xfrm>
            <a:off x="2359965" y="3985622"/>
            <a:ext cx="1625837"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6585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12</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F21A3C81-ACE9-420C-AA40-29FB91BF15A6}"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Product Specifications</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en-GB" dirty="0">
                <a:latin typeface="Source Sans Pro" panose="020B0503030403020204" pitchFamily="34" charset="0"/>
              </a:rPr>
              <a:t>Mechanical and environmental Data</a:t>
            </a:r>
          </a:p>
        </p:txBody>
      </p:sp>
      <p:graphicFrame>
        <p:nvGraphicFramePr>
          <p:cNvPr id="6" name="Tabelle 5">
            <a:extLst>
              <a:ext uri="{FF2B5EF4-FFF2-40B4-BE49-F238E27FC236}">
                <a16:creationId xmlns:a16="http://schemas.microsoft.com/office/drawing/2014/main" xmlns="" id="{293B7616-B9BA-4971-8867-320F63C4D0F6}"/>
              </a:ext>
            </a:extLst>
          </p:cNvPr>
          <p:cNvGraphicFramePr>
            <a:graphicFrameLocks noGrp="1"/>
          </p:cNvGraphicFramePr>
          <p:nvPr>
            <p:extLst>
              <p:ext uri="{D42A27DB-BD31-4B8C-83A1-F6EECF244321}">
                <p14:modId xmlns:p14="http://schemas.microsoft.com/office/powerpoint/2010/main" val="303623348"/>
              </p:ext>
            </p:extLst>
          </p:nvPr>
        </p:nvGraphicFramePr>
        <p:xfrm>
          <a:off x="827999" y="1692000"/>
          <a:ext cx="7632433" cy="1823085"/>
        </p:xfrm>
        <a:graphic>
          <a:graphicData uri="http://schemas.openxmlformats.org/drawingml/2006/table">
            <a:tbl>
              <a:tblPr>
                <a:tableStyleId>{5C22544A-7EE6-4342-B048-85BDC9FD1C3A}</a:tableStyleId>
              </a:tblPr>
              <a:tblGrid>
                <a:gridCol w="1271020">
                  <a:extLst>
                    <a:ext uri="{9D8B030D-6E8A-4147-A177-3AD203B41FA5}">
                      <a16:colId xmlns:a16="http://schemas.microsoft.com/office/drawing/2014/main" xmlns="" val="3994980753"/>
                    </a:ext>
                  </a:extLst>
                </a:gridCol>
                <a:gridCol w="1824909">
                  <a:extLst>
                    <a:ext uri="{9D8B030D-6E8A-4147-A177-3AD203B41FA5}">
                      <a16:colId xmlns:a16="http://schemas.microsoft.com/office/drawing/2014/main" xmlns="" val="1254118606"/>
                    </a:ext>
                  </a:extLst>
                </a:gridCol>
                <a:gridCol w="4536504">
                  <a:extLst>
                    <a:ext uri="{9D8B030D-6E8A-4147-A177-3AD203B41FA5}">
                      <a16:colId xmlns:a16="http://schemas.microsoft.com/office/drawing/2014/main" xmlns="" val="1388695273"/>
                    </a:ext>
                  </a:extLst>
                </a:gridCol>
              </a:tblGrid>
              <a:tr h="228600">
                <a:tc gridSpan="2">
                  <a:txBody>
                    <a:bodyPr/>
                    <a:lstStyle/>
                    <a:p>
                      <a:pPr algn="l" fontAlgn="ctr"/>
                      <a:r>
                        <a:rPr lang="de-CH" sz="1400" u="none" strike="noStrike">
                          <a:effectLst/>
                          <a:latin typeface="Source Sans Pro" panose="020B0503030403020204" pitchFamily="34" charset="0"/>
                          <a:ea typeface="Source Sans Pro" panose="020B0503030403020204" pitchFamily="34" charset="0"/>
                        </a:rPr>
                        <a:t>Ambient temperature</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-30 to 50°C</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4164876751"/>
                  </a:ext>
                </a:extLst>
              </a:tr>
              <a:tr h="228600">
                <a:tc gridSpan="2">
                  <a:txBody>
                    <a:bodyPr/>
                    <a:lstStyle/>
                    <a:p>
                      <a:pPr algn="l" fontAlgn="ctr"/>
                      <a:r>
                        <a:rPr lang="de-CH" sz="1400" u="none" strike="noStrike">
                          <a:effectLst/>
                          <a:latin typeface="Source Sans Pro" panose="020B0503030403020204" pitchFamily="34" charset="0"/>
                          <a:ea typeface="Source Sans Pro" panose="020B0503030403020204" pitchFamily="34" charset="0"/>
                        </a:rPr>
                        <a:t>Operating ambient humidity</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95% max. (no condensation)</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3022697446"/>
                  </a:ext>
                </a:extLst>
              </a:tr>
              <a:tr h="228600">
                <a:tc gridSpan="2">
                  <a:txBody>
                    <a:bodyPr/>
                    <a:lstStyle/>
                    <a:p>
                      <a:pPr algn="l" fontAlgn="ctr"/>
                      <a:r>
                        <a:rPr lang="de-CH" sz="1400" u="none" strike="noStrike">
                          <a:effectLst/>
                          <a:latin typeface="Source Sans Pro" panose="020B0503030403020204" pitchFamily="34" charset="0"/>
                          <a:ea typeface="Source Sans Pro" panose="020B0503030403020204" pitchFamily="34" charset="0"/>
                        </a:rPr>
                        <a:t>Protection class</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IP65</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495629133"/>
                  </a:ext>
                </a:extLst>
              </a:tr>
              <a:tr h="228600">
                <a:tc gridSpan="2">
                  <a:txBody>
                    <a:bodyPr/>
                    <a:lstStyle/>
                    <a:p>
                      <a:pPr algn="l" fontAlgn="ctr"/>
                      <a:r>
                        <a:rPr lang="de-CH" sz="1400" u="none" strike="noStrike">
                          <a:effectLst/>
                          <a:latin typeface="Source Sans Pro" panose="020B0503030403020204" pitchFamily="34" charset="0"/>
                          <a:ea typeface="Source Sans Pro" panose="020B0503030403020204" pitchFamily="34" charset="0"/>
                        </a:rPr>
                        <a:t>Installation height</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en-US" sz="1400" u="none" strike="noStrike" dirty="0">
                          <a:effectLst/>
                          <a:latin typeface="Source Sans Pro" panose="020B0503030403020204" pitchFamily="34" charset="0"/>
                          <a:ea typeface="Source Sans Pro" panose="020B0503030403020204" pitchFamily="34" charset="0"/>
                        </a:rPr>
                        <a:t>500 mm (distance from the ground to the bottom of the unit)</a:t>
                      </a:r>
                      <a:endParaRPr lang="en-US" sz="1400" b="0" i="0" u="none" strike="noStrike"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1233753182"/>
                  </a:ext>
                </a:extLst>
              </a:tr>
              <a:tr h="228600">
                <a:tc gridSpan="2">
                  <a:txBody>
                    <a:bodyPr/>
                    <a:lstStyle/>
                    <a:p>
                      <a:pPr algn="l" fontAlgn="ctr"/>
                      <a:r>
                        <a:rPr lang="de-CH" sz="1400" u="none" strike="noStrike" dirty="0">
                          <a:effectLst/>
                          <a:latin typeface="Source Sans Pro" panose="020B0503030403020204" pitchFamily="34" charset="0"/>
                          <a:ea typeface="Source Sans Pro" panose="020B0503030403020204" pitchFamily="34" charset="0"/>
                        </a:rPr>
                        <a:t>Sensor angle </a:t>
                      </a:r>
                      <a:r>
                        <a:rPr lang="de-CH" sz="1400" u="none" strike="noStrike" dirty="0" err="1">
                          <a:effectLst/>
                          <a:latin typeface="Source Sans Pro" panose="020B0503030403020204" pitchFamily="34" charset="0"/>
                          <a:ea typeface="Source Sans Pro" panose="020B0503030403020204" pitchFamily="34" charset="0"/>
                        </a:rPr>
                        <a:t>adjustment</a:t>
                      </a:r>
                      <a:endParaRPr lang="de-CH" sz="1400" b="0" i="0" u="none" strike="noStrike"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en-US" sz="1400" u="none" strike="noStrike">
                          <a:effectLst/>
                          <a:latin typeface="Source Sans Pro" panose="020B0503030403020204" pitchFamily="34" charset="0"/>
                          <a:ea typeface="Source Sans Pro" panose="020B0503030403020204" pitchFamily="34" charset="0"/>
                        </a:rPr>
                        <a:t>Left and right: ±30 degrees (5-degree steps)</a:t>
                      </a:r>
                      <a:endParaRPr lang="en-US"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1989906702"/>
                  </a:ext>
                </a:extLst>
              </a:tr>
              <a:tr h="228600">
                <a:tc>
                  <a:txBody>
                    <a:bodyPr/>
                    <a:lstStyle/>
                    <a:p>
                      <a:pPr algn="l" fontAlgn="ctr"/>
                      <a:r>
                        <a:rPr lang="de-CH" sz="1400" u="none" strike="noStrike">
                          <a:effectLst/>
                          <a:latin typeface="Source Sans Pro" panose="020B0503030403020204" pitchFamily="34" charset="0"/>
                          <a:ea typeface="Source Sans Pro" panose="020B0503030403020204" pitchFamily="34" charset="0"/>
                        </a:rPr>
                        <a:t>Dimensions</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 </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175 x 80 x 72.5 mm</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2303452407"/>
                  </a:ext>
                </a:extLst>
              </a:tr>
              <a:tr h="228600">
                <a:tc gridSpan="2">
                  <a:txBody>
                    <a:bodyPr/>
                    <a:lstStyle/>
                    <a:p>
                      <a:pPr algn="l" fontAlgn="ctr"/>
                      <a:r>
                        <a:rPr lang="de-CH" sz="1400" u="none" strike="noStrike">
                          <a:effectLst/>
                          <a:latin typeface="Source Sans Pro" panose="020B0503030403020204" pitchFamily="34" charset="0"/>
                          <a:ea typeface="Source Sans Pro" panose="020B0503030403020204" pitchFamily="34" charset="0"/>
                        </a:rPr>
                        <a:t>Weight</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de-CH" sz="1400" u="none" strike="noStrike">
                          <a:effectLst/>
                          <a:latin typeface="Source Sans Pro" panose="020B0503030403020204" pitchFamily="34" charset="0"/>
                          <a:ea typeface="Source Sans Pro" panose="020B0503030403020204" pitchFamily="34" charset="0"/>
                        </a:rPr>
                        <a:t>420 g</a:t>
                      </a:r>
                      <a:endParaRPr lang="de-CH" sz="1400" b="0" i="0" u="none" strike="noStrike">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2097586284"/>
                  </a:ext>
                </a:extLst>
              </a:tr>
              <a:tr h="190500">
                <a:tc gridSpan="2">
                  <a:txBody>
                    <a:bodyPr/>
                    <a:lstStyle/>
                    <a:p>
                      <a:pPr algn="l" fontAlgn="ctr"/>
                      <a:r>
                        <a:rPr lang="de-CH" sz="1400" u="none" strike="noStrike" dirty="0">
                          <a:effectLst/>
                          <a:latin typeface="Source Sans Pro" panose="020B0503030403020204" pitchFamily="34" charset="0"/>
                          <a:ea typeface="Source Sans Pro" panose="020B0503030403020204" pitchFamily="34" charset="0"/>
                        </a:rPr>
                        <a:t>In </a:t>
                      </a:r>
                      <a:r>
                        <a:rPr lang="de-CH" sz="1400" u="none" strike="noStrike" dirty="0" err="1">
                          <a:effectLst/>
                          <a:latin typeface="Source Sans Pro" panose="020B0503030403020204" pitchFamily="34" charset="0"/>
                          <a:ea typeface="Source Sans Pro" panose="020B0503030403020204" pitchFamily="34" charset="0"/>
                        </a:rPr>
                        <a:t>the</a:t>
                      </a:r>
                      <a:r>
                        <a:rPr lang="de-CH" sz="1400" u="none" strike="noStrike" dirty="0">
                          <a:effectLst/>
                          <a:latin typeface="Source Sans Pro" panose="020B0503030403020204" pitchFamily="34" charset="0"/>
                          <a:ea typeface="Source Sans Pro" panose="020B0503030403020204" pitchFamily="34" charset="0"/>
                        </a:rPr>
                        <a:t> box</a:t>
                      </a:r>
                      <a:endParaRPr lang="de-CH" sz="1400" b="0" i="0" u="none" strike="noStrike"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en-GB"/>
                    </a:p>
                  </a:txBody>
                  <a:tcPr/>
                </a:tc>
                <a:tc>
                  <a:txBody>
                    <a:bodyPr/>
                    <a:lstStyle/>
                    <a:p>
                      <a:pPr algn="l" fontAlgn="ctr"/>
                      <a:r>
                        <a:rPr lang="en-US" sz="1400" u="none" strike="noStrike" dirty="0">
                          <a:effectLst/>
                          <a:latin typeface="Source Sans Pro" panose="020B0503030403020204" pitchFamily="34" charset="0"/>
                          <a:ea typeface="Source Sans Pro" panose="020B0503030403020204" pitchFamily="34" charset="0"/>
                        </a:rPr>
                        <a:t>Retaining screws (4x), Operating instructions</a:t>
                      </a:r>
                      <a:endParaRPr lang="en-US" sz="1400" b="0" i="0" u="none" strike="noStrike"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2842174521"/>
                  </a:ext>
                </a:extLst>
              </a:tr>
            </a:tbl>
          </a:graphicData>
        </a:graphic>
      </p:graphicFrame>
    </p:spTree>
    <p:extLst>
      <p:ext uri="{BB962C8B-B14F-4D97-AF65-F5344CB8AC3E}">
        <p14:creationId xmlns:p14="http://schemas.microsoft.com/office/powerpoint/2010/main" val="1569193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13</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4F7EA8F1-E249-4D0A-9519-D5D2CE44D18D}"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Product Specifications</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en-GB" dirty="0">
                <a:latin typeface="Source Sans Pro" panose="020B0503030403020204" pitchFamily="34" charset="0"/>
              </a:rPr>
              <a:t>Electrical Data</a:t>
            </a:r>
          </a:p>
        </p:txBody>
      </p:sp>
      <p:graphicFrame>
        <p:nvGraphicFramePr>
          <p:cNvPr id="6" name="Tabelle 5">
            <a:extLst>
              <a:ext uri="{FF2B5EF4-FFF2-40B4-BE49-F238E27FC236}">
                <a16:creationId xmlns:a16="http://schemas.microsoft.com/office/drawing/2014/main" xmlns="" id="{5BA8BC6D-1311-46EF-8F86-2BAD4EB0F70D}"/>
              </a:ext>
            </a:extLst>
          </p:cNvPr>
          <p:cNvGraphicFramePr>
            <a:graphicFrameLocks noGrp="1"/>
          </p:cNvGraphicFramePr>
          <p:nvPr>
            <p:extLst>
              <p:ext uri="{D42A27DB-BD31-4B8C-83A1-F6EECF244321}">
                <p14:modId xmlns:p14="http://schemas.microsoft.com/office/powerpoint/2010/main" val="3778399879"/>
              </p:ext>
            </p:extLst>
          </p:nvPr>
        </p:nvGraphicFramePr>
        <p:xfrm>
          <a:off x="827583" y="1692000"/>
          <a:ext cx="7632849" cy="2247900"/>
        </p:xfrm>
        <a:graphic>
          <a:graphicData uri="http://schemas.openxmlformats.org/drawingml/2006/table">
            <a:tbl>
              <a:tblPr>
                <a:tableStyleId>{5C22544A-7EE6-4342-B048-85BDC9FD1C3A}</a:tableStyleId>
              </a:tblPr>
              <a:tblGrid>
                <a:gridCol w="1512169">
                  <a:extLst>
                    <a:ext uri="{9D8B030D-6E8A-4147-A177-3AD203B41FA5}">
                      <a16:colId xmlns:a16="http://schemas.microsoft.com/office/drawing/2014/main" xmlns="" val="108442382"/>
                    </a:ext>
                  </a:extLst>
                </a:gridCol>
                <a:gridCol w="1584176">
                  <a:extLst>
                    <a:ext uri="{9D8B030D-6E8A-4147-A177-3AD203B41FA5}">
                      <a16:colId xmlns:a16="http://schemas.microsoft.com/office/drawing/2014/main" xmlns="" val="1981982631"/>
                    </a:ext>
                  </a:extLst>
                </a:gridCol>
                <a:gridCol w="4536504">
                  <a:extLst>
                    <a:ext uri="{9D8B030D-6E8A-4147-A177-3AD203B41FA5}">
                      <a16:colId xmlns:a16="http://schemas.microsoft.com/office/drawing/2014/main" xmlns="" val="3419523948"/>
                    </a:ext>
                  </a:extLst>
                </a:gridCol>
              </a:tblGrid>
              <a:tr h="228600">
                <a:tc grid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Sensor technology</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Microwave: 24 GHz, Ultrasonic: 56 kHz</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462458582"/>
                  </a:ext>
                </a:extLst>
              </a:tr>
              <a:tr h="228600">
                <a:tc grid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Supply voltage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12 - 24 VDC, ± 15 %</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2377691319"/>
                  </a:ext>
                </a:extLst>
              </a:tr>
              <a:tr h="228600">
                <a:tc grid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Response time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500 </a:t>
                      </a:r>
                      <a:r>
                        <a:rPr lang="en-GB" sz="1400" u="none" strike="noStrike" noProof="0" dirty="0" err="1">
                          <a:effectLst/>
                          <a:latin typeface="Source Sans Pro" panose="020B0503030403020204" pitchFamily="34" charset="0"/>
                          <a:ea typeface="Source Sans Pro" panose="020B0503030403020204" pitchFamily="34" charset="0"/>
                        </a:rPr>
                        <a:t>ms</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2141788051"/>
                  </a:ext>
                </a:extLst>
              </a:tr>
              <a:tr h="361950">
                <a:tc grid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Power consumption</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Heater disabled: Up to 80 mA (at 24 V)</a:t>
                      </a:r>
                    </a:p>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Heater enabled: Max. 200 mA (at 12 V)</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3765533071"/>
                  </a:ext>
                </a:extLst>
              </a:tr>
              <a:tr h="228600">
                <a:tc grid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Output</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Relay output 30 VDC, 0.3A (N.O. / N.C. switchable)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967097559"/>
                  </a:ext>
                </a:extLst>
              </a:tr>
              <a:tr h="228600">
                <a:tc gridSpan="2">
                  <a:txBody>
                    <a:bodyPr/>
                    <a:lstStyle/>
                    <a:p>
                      <a:pPr algn="l" fontAlgn="ctr">
                        <a:lnSpc>
                          <a:spcPct val="100000"/>
                        </a:lnSpc>
                      </a:pPr>
                      <a:r>
                        <a:rPr lang="en-GB" sz="1400" u="none" strike="noStrike" noProof="0">
                          <a:effectLst/>
                          <a:latin typeface="Source Sans Pro" panose="020B0503030403020204" pitchFamily="34" charset="0"/>
                          <a:ea typeface="Source Sans Pro" panose="020B0503030403020204" pitchFamily="34" charset="0"/>
                        </a:rPr>
                        <a:t>Input</a:t>
                      </a:r>
                      <a:endParaRPr lang="en-GB" sz="1400" b="0" i="0" u="none" strike="noStrike" noProof="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Active low / high, selectable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131652265"/>
                  </a:ext>
                </a:extLst>
              </a:tr>
              <a:tr h="190500">
                <a:tc rowSpan="2">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Sensing distance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a:txBody>
                    <a:bodyPr/>
                    <a:lstStyle/>
                    <a:p>
                      <a:pPr algn="l" fontAlgn="ctr">
                        <a:lnSpc>
                          <a:spcPct val="100000"/>
                        </a:lnSpc>
                      </a:pPr>
                      <a:r>
                        <a:rPr lang="en-GB" sz="1400" u="none" strike="noStrike" noProof="0">
                          <a:effectLst/>
                          <a:latin typeface="Source Sans Pro" panose="020B0503030403020204" pitchFamily="34" charset="0"/>
                          <a:ea typeface="Source Sans Pro" panose="020B0503030403020204" pitchFamily="34" charset="0"/>
                        </a:rPr>
                        <a:t>Microwave sensor </a:t>
                      </a:r>
                      <a:endParaRPr lang="en-GB" sz="1400" b="0" i="0" u="none" strike="noStrike" noProof="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0.8 to 5.5 m (max. range adjustable)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1472230679"/>
                  </a:ext>
                </a:extLst>
              </a:tr>
              <a:tr h="190500">
                <a:tc vMerge="1">
                  <a:txBody>
                    <a:bodyPr/>
                    <a:lstStyle/>
                    <a:p>
                      <a:endParaRPr lang="de-CH"/>
                    </a:p>
                  </a:txBody>
                  <a:tcPr/>
                </a:tc>
                <a:tc>
                  <a:txBody>
                    <a:bodyPr/>
                    <a:lstStyle/>
                    <a:p>
                      <a:pPr algn="l" fontAlgn="ctr">
                        <a:lnSpc>
                          <a:spcPct val="100000"/>
                        </a:lnSpc>
                      </a:pPr>
                      <a:r>
                        <a:rPr lang="en-GB" sz="1400" u="none" strike="noStrike" noProof="0">
                          <a:effectLst/>
                          <a:latin typeface="Source Sans Pro" panose="020B0503030403020204" pitchFamily="34" charset="0"/>
                          <a:ea typeface="Source Sans Pro" panose="020B0503030403020204" pitchFamily="34" charset="0"/>
                        </a:rPr>
                        <a:t>Ultrasonic sensor</a:t>
                      </a:r>
                      <a:endParaRPr lang="en-GB" sz="1400" b="0" i="0" u="none" strike="noStrike" noProof="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0.1 to 1.5 m (max. range adjustable)</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617399780"/>
                  </a:ext>
                </a:extLst>
              </a:tr>
              <a:tr h="190500">
                <a:tc gridSpan="2">
                  <a:txBody>
                    <a:bodyPr/>
                    <a:lstStyle/>
                    <a:p>
                      <a:pPr algn="l" fontAlgn="ctr">
                        <a:lnSpc>
                          <a:spcPct val="100000"/>
                        </a:lnSpc>
                      </a:pPr>
                      <a:r>
                        <a:rPr lang="en-GB" sz="1400" u="none" strike="noStrike" noProof="0">
                          <a:effectLst/>
                          <a:latin typeface="Source Sans Pro" panose="020B0503030403020204" pitchFamily="34" charset="0"/>
                          <a:ea typeface="Source Sans Pro" panose="020B0503030403020204" pitchFamily="34" charset="0"/>
                        </a:rPr>
                        <a:t>Detectable vehicle speed</a:t>
                      </a:r>
                      <a:endParaRPr lang="en-GB" sz="1400" b="0" i="0" u="none" strike="noStrike" noProof="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tc hMerge="1">
                  <a:txBody>
                    <a:bodyPr/>
                    <a:lstStyle/>
                    <a:p>
                      <a:endParaRPr lang="de-CH"/>
                    </a:p>
                  </a:txBody>
                  <a:tcPr/>
                </a:tc>
                <a:tc>
                  <a:txBody>
                    <a:bodyPr/>
                    <a:lstStyle/>
                    <a:p>
                      <a:pPr algn="l" fontAlgn="ctr">
                        <a:lnSpc>
                          <a:spcPct val="100000"/>
                        </a:lnSpc>
                      </a:pPr>
                      <a:r>
                        <a:rPr lang="en-GB" sz="1400" u="none" strike="noStrike" noProof="0" dirty="0">
                          <a:effectLst/>
                          <a:latin typeface="Source Sans Pro" panose="020B0503030403020204" pitchFamily="34" charset="0"/>
                          <a:ea typeface="Source Sans Pro" panose="020B0503030403020204" pitchFamily="34" charset="0"/>
                        </a:rPr>
                        <a:t>2 - 20 km/h</a:t>
                      </a:r>
                      <a:endParaRPr lang="en-GB" sz="1400" b="0" i="0" u="none" strike="noStrike" noProof="0" dirty="0">
                        <a:solidFill>
                          <a:srgbClr val="000000"/>
                        </a:solidFill>
                        <a:effectLst/>
                        <a:latin typeface="Source Sans Pro" panose="020B0503030403020204" pitchFamily="34" charset="0"/>
                        <a:ea typeface="Source Sans Pro" panose="020B0503030403020204" pitchFamily="34" charset="0"/>
                      </a:endParaRPr>
                    </a:p>
                  </a:txBody>
                  <a:tcPr marL="9525" marR="9525" marT="9525" marB="0" anchor="ctr"/>
                </a:tc>
                <a:extLst>
                  <a:ext uri="{0D108BD9-81ED-4DB2-BD59-A6C34878D82A}">
                    <a16:rowId xmlns:a16="http://schemas.microsoft.com/office/drawing/2014/main" xmlns="" val="1976176980"/>
                  </a:ext>
                </a:extLst>
              </a:tr>
            </a:tbl>
          </a:graphicData>
        </a:graphic>
      </p:graphicFrame>
    </p:spTree>
    <p:extLst>
      <p:ext uri="{BB962C8B-B14F-4D97-AF65-F5344CB8AC3E}">
        <p14:creationId xmlns:p14="http://schemas.microsoft.com/office/powerpoint/2010/main" val="7864172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Product Specifications</a:t>
            </a:r>
            <a:endParaRPr lang="en-GB" dirty="0"/>
          </a:p>
        </p:txBody>
      </p:sp>
      <p:sp>
        <p:nvSpPr>
          <p:cNvPr id="2" name="Foliennummernplatzhalter 1"/>
          <p:cNvSpPr>
            <a:spLocks noGrp="1"/>
          </p:cNvSpPr>
          <p:nvPr>
            <p:ph type="sldNum" sz="quarter" idx="4"/>
          </p:nvPr>
        </p:nvSpPr>
        <p:spPr/>
        <p:txBody>
          <a:bodyPr/>
          <a:lstStyle/>
          <a:p>
            <a:fld id="{31FAF356-C636-401D-A317-E356ED668189}" type="slidenum">
              <a:rPr lang="de-CH" smtClean="0"/>
              <a:pPr/>
              <a:t>14</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4CA85F5A-647E-4E38-A7DA-EA6367FBFC58}"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p:txBody>
          <a:bodyPr/>
          <a:lstStyle/>
          <a:p>
            <a:r>
              <a:rPr lang="en-GB" b="1" dirty="0"/>
              <a:t>Detection area diagram</a:t>
            </a:r>
            <a:endParaRPr lang="en-GB" dirty="0"/>
          </a:p>
          <a:p>
            <a:pPr marL="177800" indent="0">
              <a:buNone/>
            </a:pPr>
            <a:endParaRPr lang="en-GB" dirty="0"/>
          </a:p>
          <a:p>
            <a:pPr marL="177800" indent="0">
              <a:buNone/>
              <a:tabLst>
                <a:tab pos="4392613" algn="l"/>
              </a:tabLst>
            </a:pPr>
            <a:r>
              <a:rPr lang="en-GB" dirty="0"/>
              <a:t>Top view	Side view</a:t>
            </a:r>
          </a:p>
        </p:txBody>
      </p:sp>
      <p:sp>
        <p:nvSpPr>
          <p:cNvPr id="23" name="Textfeld 22">
            <a:extLst>
              <a:ext uri="{FF2B5EF4-FFF2-40B4-BE49-F238E27FC236}">
                <a16:creationId xmlns:a16="http://schemas.microsoft.com/office/drawing/2014/main" xmlns="" id="{D9D4F291-F78C-4CB4-B229-57572EABCB09}"/>
              </a:ext>
            </a:extLst>
          </p:cNvPr>
          <p:cNvSpPr txBox="1"/>
          <p:nvPr/>
        </p:nvSpPr>
        <p:spPr>
          <a:xfrm>
            <a:off x="562630" y="3878927"/>
            <a:ext cx="3793346" cy="276999"/>
          </a:xfrm>
          <a:prstGeom prst="rect">
            <a:avLst/>
          </a:prstGeom>
          <a:noFill/>
        </p:spPr>
        <p:txBody>
          <a:bodyPr wrap="none" rtlCol="0">
            <a:spAutoFit/>
          </a:bodyPr>
          <a:lstStyle/>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0	  1	 2	3	 4	 5	  6	 7</a:t>
            </a:r>
          </a:p>
        </p:txBody>
      </p:sp>
      <p:sp>
        <p:nvSpPr>
          <p:cNvPr id="64" name="Textfeld 63">
            <a:extLst>
              <a:ext uri="{FF2B5EF4-FFF2-40B4-BE49-F238E27FC236}">
                <a16:creationId xmlns:a16="http://schemas.microsoft.com/office/drawing/2014/main" xmlns="" id="{E27A150C-7324-4B07-90F9-8DFC6B897F8F}"/>
              </a:ext>
            </a:extLst>
          </p:cNvPr>
          <p:cNvSpPr txBox="1"/>
          <p:nvPr/>
        </p:nvSpPr>
        <p:spPr>
          <a:xfrm>
            <a:off x="413458" y="2493932"/>
            <a:ext cx="261610" cy="1323439"/>
          </a:xfrm>
          <a:prstGeom prst="rect">
            <a:avLst/>
          </a:prstGeom>
          <a:noFill/>
        </p:spPr>
        <p:txBody>
          <a:bodyPr wrap="none" rtlCol="0">
            <a:spAutoFit/>
          </a:bodyPr>
          <a:lstStyle/>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1</a:t>
            </a:r>
          </a:p>
          <a:p>
            <a:pPr>
              <a:tabLst>
                <a:tab pos="447675" algn="l"/>
                <a:tab pos="985838" algn="l"/>
                <a:tab pos="1522413" algn="l"/>
                <a:tab pos="1974850" algn="l"/>
                <a:tab pos="2511425" algn="l"/>
                <a:tab pos="2959100" algn="l"/>
                <a:tab pos="3497263" algn="l"/>
              </a:tabLst>
            </a:pPr>
            <a:r>
              <a:rPr lang="en-GB" sz="1100" dirty="0">
                <a:latin typeface="Source Sans Pro" panose="020B0503030403020204" pitchFamily="34" charset="0"/>
                <a:ea typeface="Source Sans Pro" panose="020B0503030403020204" pitchFamily="34" charset="0"/>
              </a:rPr>
              <a:t> </a:t>
            </a: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0</a:t>
            </a: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1</a:t>
            </a:r>
          </a:p>
        </p:txBody>
      </p:sp>
      <p:sp>
        <p:nvSpPr>
          <p:cNvPr id="89" name="Textfeld 88">
            <a:extLst>
              <a:ext uri="{FF2B5EF4-FFF2-40B4-BE49-F238E27FC236}">
                <a16:creationId xmlns:a16="http://schemas.microsoft.com/office/drawing/2014/main" xmlns="" id="{3A6D015C-A3FC-4DAA-AAB8-1879AE36D536}"/>
              </a:ext>
            </a:extLst>
          </p:cNvPr>
          <p:cNvSpPr txBox="1"/>
          <p:nvPr/>
        </p:nvSpPr>
        <p:spPr>
          <a:xfrm>
            <a:off x="4794969" y="3878927"/>
            <a:ext cx="3793346" cy="276999"/>
          </a:xfrm>
          <a:prstGeom prst="rect">
            <a:avLst/>
          </a:prstGeom>
          <a:noFill/>
        </p:spPr>
        <p:txBody>
          <a:bodyPr wrap="none" rtlCol="0">
            <a:spAutoFit/>
          </a:bodyPr>
          <a:lstStyle/>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0	  1	 2	3	 4	 5	  6	 7</a:t>
            </a:r>
          </a:p>
        </p:txBody>
      </p:sp>
      <p:sp>
        <p:nvSpPr>
          <p:cNvPr id="90" name="Textfeld 89">
            <a:extLst>
              <a:ext uri="{FF2B5EF4-FFF2-40B4-BE49-F238E27FC236}">
                <a16:creationId xmlns:a16="http://schemas.microsoft.com/office/drawing/2014/main" xmlns="" id="{39EA2411-EED0-4413-B003-309C75B30127}"/>
              </a:ext>
            </a:extLst>
          </p:cNvPr>
          <p:cNvSpPr txBox="1"/>
          <p:nvPr/>
        </p:nvSpPr>
        <p:spPr>
          <a:xfrm>
            <a:off x="4644008" y="2240287"/>
            <a:ext cx="261610" cy="1846659"/>
          </a:xfrm>
          <a:prstGeom prst="rect">
            <a:avLst/>
          </a:prstGeom>
          <a:noFill/>
        </p:spPr>
        <p:txBody>
          <a:bodyPr wrap="none" rtlCol="0">
            <a:spAutoFit/>
          </a:bodyPr>
          <a:lstStyle/>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3</a:t>
            </a:r>
          </a:p>
          <a:p>
            <a:pPr>
              <a:tabLst>
                <a:tab pos="447675" algn="l"/>
                <a:tab pos="985838" algn="l"/>
                <a:tab pos="1522413" algn="l"/>
                <a:tab pos="1974850" algn="l"/>
                <a:tab pos="2511425" algn="l"/>
                <a:tab pos="2959100" algn="l"/>
                <a:tab pos="3497263" algn="l"/>
              </a:tabLst>
            </a:pPr>
            <a:endParaRPr lang="en-GB" sz="10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2</a:t>
            </a:r>
          </a:p>
          <a:p>
            <a:pPr>
              <a:tabLst>
                <a:tab pos="447675" algn="l"/>
                <a:tab pos="985838" algn="l"/>
                <a:tab pos="1522413" algn="l"/>
                <a:tab pos="1974850" algn="l"/>
                <a:tab pos="2511425" algn="l"/>
                <a:tab pos="2959100" algn="l"/>
                <a:tab pos="3497263" algn="l"/>
              </a:tabLst>
            </a:pPr>
            <a:r>
              <a:rPr lang="en-GB" sz="1100" dirty="0">
                <a:latin typeface="Source Sans Pro" panose="020B0503030403020204" pitchFamily="34" charset="0"/>
                <a:ea typeface="Source Sans Pro" panose="020B0503030403020204" pitchFamily="34" charset="0"/>
              </a:rPr>
              <a:t> </a:t>
            </a: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1</a:t>
            </a:r>
          </a:p>
          <a:p>
            <a:pPr>
              <a:tabLst>
                <a:tab pos="447675" algn="l"/>
                <a:tab pos="985838" algn="l"/>
                <a:tab pos="1522413" algn="l"/>
                <a:tab pos="1974850" algn="l"/>
                <a:tab pos="2511425" algn="l"/>
                <a:tab pos="2959100" algn="l"/>
                <a:tab pos="3497263" algn="l"/>
              </a:tabLst>
            </a:pPr>
            <a:endParaRPr lang="en-GB" sz="10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endParaRPr lang="en-GB" sz="1100" dirty="0">
              <a:latin typeface="Source Sans Pro" panose="020B0503030403020204" pitchFamily="34" charset="0"/>
              <a:ea typeface="Source Sans Pro" panose="020B0503030403020204" pitchFamily="34" charset="0"/>
            </a:endParaRPr>
          </a:p>
          <a:p>
            <a:pPr>
              <a:tabLst>
                <a:tab pos="447675" algn="l"/>
                <a:tab pos="985838" algn="l"/>
                <a:tab pos="1522413" algn="l"/>
                <a:tab pos="1974850" algn="l"/>
                <a:tab pos="2511425" algn="l"/>
                <a:tab pos="2959100" algn="l"/>
                <a:tab pos="3497263" algn="l"/>
              </a:tabLst>
            </a:pPr>
            <a:r>
              <a:rPr lang="en-GB" sz="1200" dirty="0">
                <a:latin typeface="Source Sans Pro" panose="020B0503030403020204" pitchFamily="34" charset="0"/>
                <a:ea typeface="Source Sans Pro" panose="020B0503030403020204" pitchFamily="34" charset="0"/>
              </a:rPr>
              <a:t>0</a:t>
            </a:r>
          </a:p>
        </p:txBody>
      </p:sp>
      <p:grpSp>
        <p:nvGrpSpPr>
          <p:cNvPr id="6" name="Gruppieren 5">
            <a:extLst>
              <a:ext uri="{FF2B5EF4-FFF2-40B4-BE49-F238E27FC236}">
                <a16:creationId xmlns:a16="http://schemas.microsoft.com/office/drawing/2014/main" xmlns="" id="{3FA8DAA6-1C93-4889-B98E-D33846524F12}"/>
              </a:ext>
            </a:extLst>
          </p:cNvPr>
          <p:cNvGrpSpPr/>
          <p:nvPr/>
        </p:nvGrpSpPr>
        <p:grpSpPr>
          <a:xfrm>
            <a:off x="693435" y="2553395"/>
            <a:ext cx="3276147" cy="1227909"/>
            <a:chOff x="693435" y="2553395"/>
            <a:chExt cx="3351556" cy="1227909"/>
          </a:xfrm>
        </p:grpSpPr>
        <p:sp>
          <p:nvSpPr>
            <p:cNvPr id="7" name="Freihandform: Form 6">
              <a:extLst>
                <a:ext uri="{FF2B5EF4-FFF2-40B4-BE49-F238E27FC236}">
                  <a16:creationId xmlns:a16="http://schemas.microsoft.com/office/drawing/2014/main" xmlns="" id="{B22EEF41-4235-4100-BE93-788AD4400EAB}"/>
                </a:ext>
              </a:extLst>
            </p:cNvPr>
            <p:cNvSpPr/>
            <p:nvPr/>
          </p:nvSpPr>
          <p:spPr>
            <a:xfrm>
              <a:off x="2499842" y="2553395"/>
              <a:ext cx="1545149" cy="1227909"/>
            </a:xfrm>
            <a:custGeom>
              <a:avLst/>
              <a:gdLst>
                <a:gd name="connsiteX0" fmla="*/ 0 w 1545149"/>
                <a:gd name="connsiteY0" fmla="*/ 250061 h 1227909"/>
                <a:gd name="connsiteX1" fmla="*/ 257524 w 1545149"/>
                <a:gd name="connsiteY1" fmla="*/ 160487 h 1227909"/>
                <a:gd name="connsiteX2" fmla="*/ 1212979 w 1545149"/>
                <a:gd name="connsiteY2" fmla="*/ 0 h 1227909"/>
                <a:gd name="connsiteX3" fmla="*/ 1242837 w 1545149"/>
                <a:gd name="connsiteY3" fmla="*/ 0 h 1227909"/>
                <a:gd name="connsiteX4" fmla="*/ 1276427 w 1545149"/>
                <a:gd name="connsiteY4" fmla="*/ 0 h 1227909"/>
                <a:gd name="connsiteX5" fmla="*/ 1298821 w 1545149"/>
                <a:gd name="connsiteY5" fmla="*/ 7465 h 1227909"/>
                <a:gd name="connsiteX6" fmla="*/ 1324947 w 1545149"/>
                <a:gd name="connsiteY6" fmla="*/ 26126 h 1227909"/>
                <a:gd name="connsiteX7" fmla="*/ 1354804 w 1545149"/>
                <a:gd name="connsiteY7" fmla="*/ 48519 h 1227909"/>
                <a:gd name="connsiteX8" fmla="*/ 1373466 w 1545149"/>
                <a:gd name="connsiteY8" fmla="*/ 74645 h 1227909"/>
                <a:gd name="connsiteX9" fmla="*/ 1455575 w 1545149"/>
                <a:gd name="connsiteY9" fmla="*/ 235132 h 1227909"/>
                <a:gd name="connsiteX10" fmla="*/ 1504094 w 1545149"/>
                <a:gd name="connsiteY10" fmla="*/ 354563 h 1227909"/>
                <a:gd name="connsiteX11" fmla="*/ 1522756 w 1545149"/>
                <a:gd name="connsiteY11" fmla="*/ 425476 h 1227909"/>
                <a:gd name="connsiteX12" fmla="*/ 1541417 w 1545149"/>
                <a:gd name="connsiteY12" fmla="*/ 507585 h 1227909"/>
                <a:gd name="connsiteX13" fmla="*/ 1545149 w 1545149"/>
                <a:gd name="connsiteY13" fmla="*/ 612088 h 1227909"/>
                <a:gd name="connsiteX14" fmla="*/ 1533952 w 1545149"/>
                <a:gd name="connsiteY14" fmla="*/ 746449 h 1227909"/>
                <a:gd name="connsiteX15" fmla="*/ 1519023 w 1545149"/>
                <a:gd name="connsiteY15" fmla="*/ 813630 h 1227909"/>
                <a:gd name="connsiteX16" fmla="*/ 1504094 w 1545149"/>
                <a:gd name="connsiteY16" fmla="*/ 869613 h 1227909"/>
                <a:gd name="connsiteX17" fmla="*/ 1444378 w 1545149"/>
                <a:gd name="connsiteY17" fmla="*/ 1018903 h 1227909"/>
                <a:gd name="connsiteX18" fmla="*/ 1362269 w 1545149"/>
                <a:gd name="connsiteY18" fmla="*/ 1160728 h 1227909"/>
                <a:gd name="connsiteX19" fmla="*/ 1351072 w 1545149"/>
                <a:gd name="connsiteY19" fmla="*/ 1175657 h 1227909"/>
                <a:gd name="connsiteX20" fmla="*/ 1324947 w 1545149"/>
                <a:gd name="connsiteY20" fmla="*/ 1201783 h 1227909"/>
                <a:gd name="connsiteX21" fmla="*/ 1306285 w 1545149"/>
                <a:gd name="connsiteY21" fmla="*/ 1216712 h 1227909"/>
                <a:gd name="connsiteX22" fmla="*/ 1272695 w 1545149"/>
                <a:gd name="connsiteY22" fmla="*/ 1227909 h 1227909"/>
                <a:gd name="connsiteX23" fmla="*/ 1235373 w 1545149"/>
                <a:gd name="connsiteY23" fmla="*/ 1224177 h 1227909"/>
                <a:gd name="connsiteX24" fmla="*/ 347098 w 1545149"/>
                <a:gd name="connsiteY24" fmla="*/ 1074887 h 1227909"/>
                <a:gd name="connsiteX25" fmla="*/ 279918 w 1545149"/>
                <a:gd name="connsiteY25" fmla="*/ 1063690 h 1227909"/>
                <a:gd name="connsiteX26" fmla="*/ 231399 w 1545149"/>
                <a:gd name="connsiteY26" fmla="*/ 1045029 h 1227909"/>
                <a:gd name="connsiteX27" fmla="*/ 3732 w 1545149"/>
                <a:gd name="connsiteY27" fmla="*/ 966652 h 1227909"/>
                <a:gd name="connsiteX28" fmla="*/ 0 w 1545149"/>
                <a:gd name="connsiteY28" fmla="*/ 250061 h 12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45149" h="1227909">
                  <a:moveTo>
                    <a:pt x="0" y="250061"/>
                  </a:moveTo>
                  <a:lnTo>
                    <a:pt x="257524" y="160487"/>
                  </a:lnTo>
                  <a:lnTo>
                    <a:pt x="1212979" y="0"/>
                  </a:lnTo>
                  <a:lnTo>
                    <a:pt x="1242837" y="0"/>
                  </a:lnTo>
                  <a:lnTo>
                    <a:pt x="1276427" y="0"/>
                  </a:lnTo>
                  <a:lnTo>
                    <a:pt x="1298821" y="7465"/>
                  </a:lnTo>
                  <a:lnTo>
                    <a:pt x="1324947" y="26126"/>
                  </a:lnTo>
                  <a:lnTo>
                    <a:pt x="1354804" y="48519"/>
                  </a:lnTo>
                  <a:lnTo>
                    <a:pt x="1373466" y="74645"/>
                  </a:lnTo>
                  <a:lnTo>
                    <a:pt x="1455575" y="235132"/>
                  </a:lnTo>
                  <a:lnTo>
                    <a:pt x="1504094" y="354563"/>
                  </a:lnTo>
                  <a:lnTo>
                    <a:pt x="1522756" y="425476"/>
                  </a:lnTo>
                  <a:lnTo>
                    <a:pt x="1541417" y="507585"/>
                  </a:lnTo>
                  <a:lnTo>
                    <a:pt x="1545149" y="612088"/>
                  </a:lnTo>
                  <a:lnTo>
                    <a:pt x="1533952" y="746449"/>
                  </a:lnTo>
                  <a:lnTo>
                    <a:pt x="1519023" y="813630"/>
                  </a:lnTo>
                  <a:lnTo>
                    <a:pt x="1504094" y="869613"/>
                  </a:lnTo>
                  <a:lnTo>
                    <a:pt x="1444378" y="1018903"/>
                  </a:lnTo>
                  <a:lnTo>
                    <a:pt x="1362269" y="1160728"/>
                  </a:lnTo>
                  <a:lnTo>
                    <a:pt x="1351072" y="1175657"/>
                  </a:lnTo>
                  <a:lnTo>
                    <a:pt x="1324947" y="1201783"/>
                  </a:lnTo>
                  <a:lnTo>
                    <a:pt x="1306285" y="1216712"/>
                  </a:lnTo>
                  <a:lnTo>
                    <a:pt x="1272695" y="1227909"/>
                  </a:lnTo>
                  <a:lnTo>
                    <a:pt x="1235373" y="1224177"/>
                  </a:lnTo>
                  <a:lnTo>
                    <a:pt x="347098" y="1074887"/>
                  </a:lnTo>
                  <a:lnTo>
                    <a:pt x="279918" y="1063690"/>
                  </a:lnTo>
                  <a:lnTo>
                    <a:pt x="231399" y="1045029"/>
                  </a:lnTo>
                  <a:lnTo>
                    <a:pt x="3732" y="966652"/>
                  </a:lnTo>
                  <a:lnTo>
                    <a:pt x="0" y="250061"/>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8" name="Freihandform: Form 7">
              <a:extLst>
                <a:ext uri="{FF2B5EF4-FFF2-40B4-BE49-F238E27FC236}">
                  <a16:creationId xmlns:a16="http://schemas.microsoft.com/office/drawing/2014/main" xmlns="" id="{D1C0F488-9ADE-4570-87D8-E988DBF61B16}"/>
                </a:ext>
              </a:extLst>
            </p:cNvPr>
            <p:cNvSpPr/>
            <p:nvPr/>
          </p:nvSpPr>
          <p:spPr>
            <a:xfrm>
              <a:off x="1730999" y="2740007"/>
              <a:ext cx="1287625" cy="850952"/>
            </a:xfrm>
            <a:custGeom>
              <a:avLst/>
              <a:gdLst>
                <a:gd name="connsiteX0" fmla="*/ 0 w 1287625"/>
                <a:gd name="connsiteY0" fmla="*/ 264990 h 850952"/>
                <a:gd name="connsiteX1" fmla="*/ 197809 w 1287625"/>
                <a:gd name="connsiteY1" fmla="*/ 246329 h 850952"/>
                <a:gd name="connsiteX2" fmla="*/ 294847 w 1287625"/>
                <a:gd name="connsiteY2" fmla="*/ 220203 h 850952"/>
                <a:gd name="connsiteX3" fmla="*/ 481460 w 1287625"/>
                <a:gd name="connsiteY3" fmla="*/ 153022 h 850952"/>
                <a:gd name="connsiteX4" fmla="*/ 563569 w 1287625"/>
                <a:gd name="connsiteY4" fmla="*/ 123165 h 850952"/>
                <a:gd name="connsiteX5" fmla="*/ 709127 w 1287625"/>
                <a:gd name="connsiteY5" fmla="*/ 85842 h 850952"/>
                <a:gd name="connsiteX6" fmla="*/ 918132 w 1287625"/>
                <a:gd name="connsiteY6" fmla="*/ 11197 h 850952"/>
                <a:gd name="connsiteX7" fmla="*/ 962919 w 1287625"/>
                <a:gd name="connsiteY7" fmla="*/ 3733 h 850952"/>
                <a:gd name="connsiteX8" fmla="*/ 1000242 w 1287625"/>
                <a:gd name="connsiteY8" fmla="*/ 0 h 850952"/>
                <a:gd name="connsiteX9" fmla="*/ 1063690 w 1287625"/>
                <a:gd name="connsiteY9" fmla="*/ 0 h 850952"/>
                <a:gd name="connsiteX10" fmla="*/ 1115941 w 1287625"/>
                <a:gd name="connsiteY10" fmla="*/ 22394 h 850952"/>
                <a:gd name="connsiteX11" fmla="*/ 1175657 w 1287625"/>
                <a:gd name="connsiteY11" fmla="*/ 48520 h 850952"/>
                <a:gd name="connsiteX12" fmla="*/ 1205515 w 1287625"/>
                <a:gd name="connsiteY12" fmla="*/ 82110 h 850952"/>
                <a:gd name="connsiteX13" fmla="*/ 1231641 w 1287625"/>
                <a:gd name="connsiteY13" fmla="*/ 111968 h 850952"/>
                <a:gd name="connsiteX14" fmla="*/ 1246570 w 1287625"/>
                <a:gd name="connsiteY14" fmla="*/ 160487 h 850952"/>
                <a:gd name="connsiteX15" fmla="*/ 1268963 w 1287625"/>
                <a:gd name="connsiteY15" fmla="*/ 242596 h 850952"/>
                <a:gd name="connsiteX16" fmla="*/ 1280160 w 1287625"/>
                <a:gd name="connsiteY16" fmla="*/ 298580 h 850952"/>
                <a:gd name="connsiteX17" fmla="*/ 1287625 w 1287625"/>
                <a:gd name="connsiteY17" fmla="*/ 365760 h 850952"/>
                <a:gd name="connsiteX18" fmla="*/ 1287625 w 1287625"/>
                <a:gd name="connsiteY18" fmla="*/ 429209 h 850952"/>
                <a:gd name="connsiteX19" fmla="*/ 1283892 w 1287625"/>
                <a:gd name="connsiteY19" fmla="*/ 515050 h 850952"/>
                <a:gd name="connsiteX20" fmla="*/ 1276428 w 1287625"/>
                <a:gd name="connsiteY20" fmla="*/ 582231 h 850952"/>
                <a:gd name="connsiteX21" fmla="*/ 1265231 w 1287625"/>
                <a:gd name="connsiteY21" fmla="*/ 649411 h 850952"/>
                <a:gd name="connsiteX22" fmla="*/ 1242838 w 1287625"/>
                <a:gd name="connsiteY22" fmla="*/ 709127 h 850952"/>
                <a:gd name="connsiteX23" fmla="*/ 1205515 w 1287625"/>
                <a:gd name="connsiteY23" fmla="*/ 765111 h 850952"/>
                <a:gd name="connsiteX24" fmla="*/ 1168193 w 1287625"/>
                <a:gd name="connsiteY24" fmla="*/ 806165 h 850952"/>
                <a:gd name="connsiteX25" fmla="*/ 1127138 w 1287625"/>
                <a:gd name="connsiteY25" fmla="*/ 824827 h 850952"/>
                <a:gd name="connsiteX26" fmla="*/ 1093548 w 1287625"/>
                <a:gd name="connsiteY26" fmla="*/ 839756 h 850952"/>
                <a:gd name="connsiteX27" fmla="*/ 1067422 w 1287625"/>
                <a:gd name="connsiteY27" fmla="*/ 847220 h 850952"/>
                <a:gd name="connsiteX28" fmla="*/ 1030100 w 1287625"/>
                <a:gd name="connsiteY28" fmla="*/ 850952 h 850952"/>
                <a:gd name="connsiteX29" fmla="*/ 989045 w 1287625"/>
                <a:gd name="connsiteY29" fmla="*/ 850952 h 850952"/>
                <a:gd name="connsiteX30" fmla="*/ 940526 w 1287625"/>
                <a:gd name="connsiteY30" fmla="*/ 843488 h 850952"/>
                <a:gd name="connsiteX31" fmla="*/ 925597 w 1287625"/>
                <a:gd name="connsiteY31" fmla="*/ 839756 h 850952"/>
                <a:gd name="connsiteX32" fmla="*/ 738985 w 1287625"/>
                <a:gd name="connsiteY32" fmla="*/ 772575 h 850952"/>
                <a:gd name="connsiteX33" fmla="*/ 511318 w 1287625"/>
                <a:gd name="connsiteY33" fmla="*/ 712859 h 850952"/>
                <a:gd name="connsiteX34" fmla="*/ 488924 w 1287625"/>
                <a:gd name="connsiteY34" fmla="*/ 697930 h 850952"/>
                <a:gd name="connsiteX35" fmla="*/ 421744 w 1287625"/>
                <a:gd name="connsiteY35" fmla="*/ 671805 h 850952"/>
                <a:gd name="connsiteX36" fmla="*/ 343367 w 1287625"/>
                <a:gd name="connsiteY36" fmla="*/ 649411 h 850952"/>
                <a:gd name="connsiteX37" fmla="*/ 302312 w 1287625"/>
                <a:gd name="connsiteY37" fmla="*/ 634482 h 850952"/>
                <a:gd name="connsiteX38" fmla="*/ 276186 w 1287625"/>
                <a:gd name="connsiteY38" fmla="*/ 623285 h 850952"/>
                <a:gd name="connsiteX39" fmla="*/ 235132 w 1287625"/>
                <a:gd name="connsiteY39" fmla="*/ 615821 h 850952"/>
                <a:gd name="connsiteX40" fmla="*/ 3732 w 1287625"/>
                <a:gd name="connsiteY40" fmla="*/ 582231 h 850952"/>
                <a:gd name="connsiteX41" fmla="*/ 0 w 1287625"/>
                <a:gd name="connsiteY41" fmla="*/ 264990 h 85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87625" h="850952">
                  <a:moveTo>
                    <a:pt x="0" y="264990"/>
                  </a:moveTo>
                  <a:lnTo>
                    <a:pt x="197809" y="246329"/>
                  </a:lnTo>
                  <a:lnTo>
                    <a:pt x="294847" y="220203"/>
                  </a:lnTo>
                  <a:lnTo>
                    <a:pt x="481460" y="153022"/>
                  </a:lnTo>
                  <a:lnTo>
                    <a:pt x="563569" y="123165"/>
                  </a:lnTo>
                  <a:lnTo>
                    <a:pt x="709127" y="85842"/>
                  </a:lnTo>
                  <a:lnTo>
                    <a:pt x="918132" y="11197"/>
                  </a:lnTo>
                  <a:lnTo>
                    <a:pt x="962919" y="3733"/>
                  </a:lnTo>
                  <a:lnTo>
                    <a:pt x="1000242" y="0"/>
                  </a:lnTo>
                  <a:lnTo>
                    <a:pt x="1063690" y="0"/>
                  </a:lnTo>
                  <a:lnTo>
                    <a:pt x="1115941" y="22394"/>
                  </a:lnTo>
                  <a:lnTo>
                    <a:pt x="1175657" y="48520"/>
                  </a:lnTo>
                  <a:lnTo>
                    <a:pt x="1205515" y="82110"/>
                  </a:lnTo>
                  <a:lnTo>
                    <a:pt x="1231641" y="111968"/>
                  </a:lnTo>
                  <a:lnTo>
                    <a:pt x="1246570" y="160487"/>
                  </a:lnTo>
                  <a:lnTo>
                    <a:pt x="1268963" y="242596"/>
                  </a:lnTo>
                  <a:lnTo>
                    <a:pt x="1280160" y="298580"/>
                  </a:lnTo>
                  <a:lnTo>
                    <a:pt x="1287625" y="365760"/>
                  </a:lnTo>
                  <a:lnTo>
                    <a:pt x="1287625" y="429209"/>
                  </a:lnTo>
                  <a:lnTo>
                    <a:pt x="1283892" y="515050"/>
                  </a:lnTo>
                  <a:lnTo>
                    <a:pt x="1276428" y="582231"/>
                  </a:lnTo>
                  <a:lnTo>
                    <a:pt x="1265231" y="649411"/>
                  </a:lnTo>
                  <a:lnTo>
                    <a:pt x="1242838" y="709127"/>
                  </a:lnTo>
                  <a:lnTo>
                    <a:pt x="1205515" y="765111"/>
                  </a:lnTo>
                  <a:lnTo>
                    <a:pt x="1168193" y="806165"/>
                  </a:lnTo>
                  <a:lnTo>
                    <a:pt x="1127138" y="824827"/>
                  </a:lnTo>
                  <a:lnTo>
                    <a:pt x="1093548" y="839756"/>
                  </a:lnTo>
                  <a:lnTo>
                    <a:pt x="1067422" y="847220"/>
                  </a:lnTo>
                  <a:lnTo>
                    <a:pt x="1030100" y="850952"/>
                  </a:lnTo>
                  <a:lnTo>
                    <a:pt x="989045" y="850952"/>
                  </a:lnTo>
                  <a:lnTo>
                    <a:pt x="940526" y="843488"/>
                  </a:lnTo>
                  <a:lnTo>
                    <a:pt x="925597" y="839756"/>
                  </a:lnTo>
                  <a:lnTo>
                    <a:pt x="738985" y="772575"/>
                  </a:lnTo>
                  <a:lnTo>
                    <a:pt x="511318" y="712859"/>
                  </a:lnTo>
                  <a:lnTo>
                    <a:pt x="488924" y="697930"/>
                  </a:lnTo>
                  <a:lnTo>
                    <a:pt x="421744" y="671805"/>
                  </a:lnTo>
                  <a:lnTo>
                    <a:pt x="343367" y="649411"/>
                  </a:lnTo>
                  <a:lnTo>
                    <a:pt x="302312" y="634482"/>
                  </a:lnTo>
                  <a:lnTo>
                    <a:pt x="276186" y="623285"/>
                  </a:lnTo>
                  <a:lnTo>
                    <a:pt x="235132" y="615821"/>
                  </a:lnTo>
                  <a:lnTo>
                    <a:pt x="3732" y="582231"/>
                  </a:lnTo>
                  <a:lnTo>
                    <a:pt x="0" y="26499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Freihandform: Form 8">
              <a:extLst>
                <a:ext uri="{FF2B5EF4-FFF2-40B4-BE49-F238E27FC236}">
                  <a16:creationId xmlns:a16="http://schemas.microsoft.com/office/drawing/2014/main" xmlns="" id="{42A36DF1-E102-48B8-BC68-766532143E10}"/>
                </a:ext>
              </a:extLst>
            </p:cNvPr>
            <p:cNvSpPr/>
            <p:nvPr/>
          </p:nvSpPr>
          <p:spPr>
            <a:xfrm>
              <a:off x="697167" y="2986336"/>
              <a:ext cx="1541417" cy="362027"/>
            </a:xfrm>
            <a:custGeom>
              <a:avLst/>
              <a:gdLst>
                <a:gd name="connsiteX0" fmla="*/ 0 w 1541417"/>
                <a:gd name="connsiteY0" fmla="*/ 179147 h 362027"/>
                <a:gd name="connsiteX1" fmla="*/ 264990 w 1541417"/>
                <a:gd name="connsiteY1" fmla="*/ 145557 h 362027"/>
                <a:gd name="connsiteX2" fmla="*/ 768843 w 1541417"/>
                <a:gd name="connsiteY2" fmla="*/ 55983 h 362027"/>
                <a:gd name="connsiteX3" fmla="*/ 1030100 w 1541417"/>
                <a:gd name="connsiteY3" fmla="*/ 18661 h 362027"/>
                <a:gd name="connsiteX4" fmla="*/ 1183122 w 1541417"/>
                <a:gd name="connsiteY4" fmla="*/ 0 h 362027"/>
                <a:gd name="connsiteX5" fmla="*/ 1239106 w 1541417"/>
                <a:gd name="connsiteY5" fmla="*/ 0 h 362027"/>
                <a:gd name="connsiteX6" fmla="*/ 1306286 w 1541417"/>
                <a:gd name="connsiteY6" fmla="*/ 0 h 362027"/>
                <a:gd name="connsiteX7" fmla="*/ 1347341 w 1541417"/>
                <a:gd name="connsiteY7" fmla="*/ 14929 h 362027"/>
                <a:gd name="connsiteX8" fmla="*/ 1403324 w 1541417"/>
                <a:gd name="connsiteY8" fmla="*/ 41054 h 362027"/>
                <a:gd name="connsiteX9" fmla="*/ 1459308 w 1541417"/>
                <a:gd name="connsiteY9" fmla="*/ 67180 h 362027"/>
                <a:gd name="connsiteX10" fmla="*/ 1492898 w 1541417"/>
                <a:gd name="connsiteY10" fmla="*/ 97038 h 362027"/>
                <a:gd name="connsiteX11" fmla="*/ 1515292 w 1541417"/>
                <a:gd name="connsiteY11" fmla="*/ 123164 h 362027"/>
                <a:gd name="connsiteX12" fmla="*/ 1537685 w 1541417"/>
                <a:gd name="connsiteY12" fmla="*/ 156754 h 362027"/>
                <a:gd name="connsiteX13" fmla="*/ 1541417 w 1541417"/>
                <a:gd name="connsiteY13" fmla="*/ 182880 h 362027"/>
                <a:gd name="connsiteX14" fmla="*/ 1526488 w 1541417"/>
                <a:gd name="connsiteY14" fmla="*/ 216470 h 362027"/>
                <a:gd name="connsiteX15" fmla="*/ 1504095 w 1541417"/>
                <a:gd name="connsiteY15" fmla="*/ 250060 h 362027"/>
                <a:gd name="connsiteX16" fmla="*/ 1448111 w 1541417"/>
                <a:gd name="connsiteY16" fmla="*/ 298579 h 362027"/>
                <a:gd name="connsiteX17" fmla="*/ 1388395 w 1541417"/>
                <a:gd name="connsiteY17" fmla="*/ 328437 h 362027"/>
                <a:gd name="connsiteX18" fmla="*/ 1332412 w 1541417"/>
                <a:gd name="connsiteY18" fmla="*/ 347098 h 362027"/>
                <a:gd name="connsiteX19" fmla="*/ 1295089 w 1541417"/>
                <a:gd name="connsiteY19" fmla="*/ 358295 h 362027"/>
                <a:gd name="connsiteX20" fmla="*/ 1261499 w 1541417"/>
                <a:gd name="connsiteY20" fmla="*/ 362027 h 362027"/>
                <a:gd name="connsiteX21" fmla="*/ 1186854 w 1541417"/>
                <a:gd name="connsiteY21" fmla="*/ 347098 h 362027"/>
                <a:gd name="connsiteX22" fmla="*/ 1037564 w 1541417"/>
                <a:gd name="connsiteY22" fmla="*/ 332169 h 362027"/>
                <a:gd name="connsiteX23" fmla="*/ 772575 w 1541417"/>
                <a:gd name="connsiteY23" fmla="*/ 294847 h 362027"/>
                <a:gd name="connsiteX24" fmla="*/ 518782 w 1541417"/>
                <a:gd name="connsiteY24" fmla="*/ 253792 h 362027"/>
                <a:gd name="connsiteX25" fmla="*/ 268722 w 1541417"/>
                <a:gd name="connsiteY25" fmla="*/ 209005 h 362027"/>
                <a:gd name="connsiteX26" fmla="*/ 0 w 1541417"/>
                <a:gd name="connsiteY26" fmla="*/ 179147 h 36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41417" h="362027">
                  <a:moveTo>
                    <a:pt x="0" y="179147"/>
                  </a:moveTo>
                  <a:lnTo>
                    <a:pt x="264990" y="145557"/>
                  </a:lnTo>
                  <a:lnTo>
                    <a:pt x="768843" y="55983"/>
                  </a:lnTo>
                  <a:lnTo>
                    <a:pt x="1030100" y="18661"/>
                  </a:lnTo>
                  <a:lnTo>
                    <a:pt x="1183122" y="0"/>
                  </a:lnTo>
                  <a:lnTo>
                    <a:pt x="1239106" y="0"/>
                  </a:lnTo>
                  <a:lnTo>
                    <a:pt x="1306286" y="0"/>
                  </a:lnTo>
                  <a:lnTo>
                    <a:pt x="1347341" y="14929"/>
                  </a:lnTo>
                  <a:lnTo>
                    <a:pt x="1403324" y="41054"/>
                  </a:lnTo>
                  <a:lnTo>
                    <a:pt x="1459308" y="67180"/>
                  </a:lnTo>
                  <a:lnTo>
                    <a:pt x="1492898" y="97038"/>
                  </a:lnTo>
                  <a:lnTo>
                    <a:pt x="1515292" y="123164"/>
                  </a:lnTo>
                  <a:lnTo>
                    <a:pt x="1537685" y="156754"/>
                  </a:lnTo>
                  <a:lnTo>
                    <a:pt x="1541417" y="182880"/>
                  </a:lnTo>
                  <a:lnTo>
                    <a:pt x="1526488" y="216470"/>
                  </a:lnTo>
                  <a:lnTo>
                    <a:pt x="1504095" y="250060"/>
                  </a:lnTo>
                  <a:lnTo>
                    <a:pt x="1448111" y="298579"/>
                  </a:lnTo>
                  <a:lnTo>
                    <a:pt x="1388395" y="328437"/>
                  </a:lnTo>
                  <a:lnTo>
                    <a:pt x="1332412" y="347098"/>
                  </a:lnTo>
                  <a:lnTo>
                    <a:pt x="1295089" y="358295"/>
                  </a:lnTo>
                  <a:lnTo>
                    <a:pt x="1261499" y="362027"/>
                  </a:lnTo>
                  <a:lnTo>
                    <a:pt x="1186854" y="347098"/>
                  </a:lnTo>
                  <a:lnTo>
                    <a:pt x="1037564" y="332169"/>
                  </a:lnTo>
                  <a:lnTo>
                    <a:pt x="772575" y="294847"/>
                  </a:lnTo>
                  <a:lnTo>
                    <a:pt x="518782" y="253792"/>
                  </a:lnTo>
                  <a:lnTo>
                    <a:pt x="268722" y="209005"/>
                  </a:lnTo>
                  <a:lnTo>
                    <a:pt x="0" y="179147"/>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0" name="Freihandform: Form 9">
              <a:extLst>
                <a:ext uri="{FF2B5EF4-FFF2-40B4-BE49-F238E27FC236}">
                  <a16:creationId xmlns:a16="http://schemas.microsoft.com/office/drawing/2014/main" xmlns="" id="{B3E4F2AB-B387-44FB-BDA1-49817D80F2AC}"/>
                </a:ext>
              </a:extLst>
            </p:cNvPr>
            <p:cNvSpPr/>
            <p:nvPr/>
          </p:nvSpPr>
          <p:spPr>
            <a:xfrm>
              <a:off x="693435" y="2866904"/>
              <a:ext cx="526247" cy="593427"/>
            </a:xfrm>
            <a:custGeom>
              <a:avLst/>
              <a:gdLst>
                <a:gd name="connsiteX0" fmla="*/ 0 w 526247"/>
                <a:gd name="connsiteY0" fmla="*/ 298579 h 593427"/>
                <a:gd name="connsiteX1" fmla="*/ 67180 w 526247"/>
                <a:gd name="connsiteY1" fmla="*/ 194076 h 593427"/>
                <a:gd name="connsiteX2" fmla="*/ 104503 w 526247"/>
                <a:gd name="connsiteY2" fmla="*/ 145557 h 593427"/>
                <a:gd name="connsiteX3" fmla="*/ 149290 w 526247"/>
                <a:gd name="connsiteY3" fmla="*/ 108235 h 593427"/>
                <a:gd name="connsiteX4" fmla="*/ 201541 w 526247"/>
                <a:gd name="connsiteY4" fmla="*/ 63448 h 593427"/>
                <a:gd name="connsiteX5" fmla="*/ 261257 w 526247"/>
                <a:gd name="connsiteY5" fmla="*/ 41054 h 593427"/>
                <a:gd name="connsiteX6" fmla="*/ 302312 w 526247"/>
                <a:gd name="connsiteY6" fmla="*/ 11196 h 593427"/>
                <a:gd name="connsiteX7" fmla="*/ 369492 w 526247"/>
                <a:gd name="connsiteY7" fmla="*/ 0 h 593427"/>
                <a:gd name="connsiteX8" fmla="*/ 418011 w 526247"/>
                <a:gd name="connsiteY8" fmla="*/ 14929 h 593427"/>
                <a:gd name="connsiteX9" fmla="*/ 459066 w 526247"/>
                <a:gd name="connsiteY9" fmla="*/ 59716 h 593427"/>
                <a:gd name="connsiteX10" fmla="*/ 481460 w 526247"/>
                <a:gd name="connsiteY10" fmla="*/ 115699 h 593427"/>
                <a:gd name="connsiteX11" fmla="*/ 503853 w 526247"/>
                <a:gd name="connsiteY11" fmla="*/ 179148 h 593427"/>
                <a:gd name="connsiteX12" fmla="*/ 515050 w 526247"/>
                <a:gd name="connsiteY12" fmla="*/ 231399 h 593427"/>
                <a:gd name="connsiteX13" fmla="*/ 526247 w 526247"/>
                <a:gd name="connsiteY13" fmla="*/ 294847 h 593427"/>
                <a:gd name="connsiteX14" fmla="*/ 518782 w 526247"/>
                <a:gd name="connsiteY14" fmla="*/ 347099 h 593427"/>
                <a:gd name="connsiteX15" fmla="*/ 503853 w 526247"/>
                <a:gd name="connsiteY15" fmla="*/ 399350 h 593427"/>
                <a:gd name="connsiteX16" fmla="*/ 485192 w 526247"/>
                <a:gd name="connsiteY16" fmla="*/ 473995 h 593427"/>
                <a:gd name="connsiteX17" fmla="*/ 455334 w 526247"/>
                <a:gd name="connsiteY17" fmla="*/ 533711 h 593427"/>
                <a:gd name="connsiteX18" fmla="*/ 436673 w 526247"/>
                <a:gd name="connsiteY18" fmla="*/ 567301 h 593427"/>
                <a:gd name="connsiteX19" fmla="*/ 418011 w 526247"/>
                <a:gd name="connsiteY19" fmla="*/ 585962 h 593427"/>
                <a:gd name="connsiteX20" fmla="*/ 388154 w 526247"/>
                <a:gd name="connsiteY20" fmla="*/ 593427 h 593427"/>
                <a:gd name="connsiteX21" fmla="*/ 362028 w 526247"/>
                <a:gd name="connsiteY21" fmla="*/ 593427 h 593427"/>
                <a:gd name="connsiteX22" fmla="*/ 302312 w 526247"/>
                <a:gd name="connsiteY22" fmla="*/ 578498 h 593427"/>
                <a:gd name="connsiteX23" fmla="*/ 264989 w 526247"/>
                <a:gd name="connsiteY23" fmla="*/ 552372 h 593427"/>
                <a:gd name="connsiteX24" fmla="*/ 209006 w 526247"/>
                <a:gd name="connsiteY24" fmla="*/ 529979 h 593427"/>
                <a:gd name="connsiteX25" fmla="*/ 149290 w 526247"/>
                <a:gd name="connsiteY25" fmla="*/ 485192 h 593427"/>
                <a:gd name="connsiteX26" fmla="*/ 108235 w 526247"/>
                <a:gd name="connsiteY26" fmla="*/ 459066 h 593427"/>
                <a:gd name="connsiteX27" fmla="*/ 70913 w 526247"/>
                <a:gd name="connsiteY27" fmla="*/ 410547 h 593427"/>
                <a:gd name="connsiteX28" fmla="*/ 37323 w 526247"/>
                <a:gd name="connsiteY28" fmla="*/ 354563 h 593427"/>
                <a:gd name="connsiteX29" fmla="*/ 0 w 526247"/>
                <a:gd name="connsiteY29" fmla="*/ 298579 h 59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6247" h="593427">
                  <a:moveTo>
                    <a:pt x="0" y="298579"/>
                  </a:moveTo>
                  <a:lnTo>
                    <a:pt x="67180" y="194076"/>
                  </a:lnTo>
                  <a:lnTo>
                    <a:pt x="104503" y="145557"/>
                  </a:lnTo>
                  <a:lnTo>
                    <a:pt x="149290" y="108235"/>
                  </a:lnTo>
                  <a:lnTo>
                    <a:pt x="201541" y="63448"/>
                  </a:lnTo>
                  <a:lnTo>
                    <a:pt x="261257" y="41054"/>
                  </a:lnTo>
                  <a:lnTo>
                    <a:pt x="302312" y="11196"/>
                  </a:lnTo>
                  <a:lnTo>
                    <a:pt x="369492" y="0"/>
                  </a:lnTo>
                  <a:lnTo>
                    <a:pt x="418011" y="14929"/>
                  </a:lnTo>
                  <a:lnTo>
                    <a:pt x="459066" y="59716"/>
                  </a:lnTo>
                  <a:lnTo>
                    <a:pt x="481460" y="115699"/>
                  </a:lnTo>
                  <a:lnTo>
                    <a:pt x="503853" y="179148"/>
                  </a:lnTo>
                  <a:lnTo>
                    <a:pt x="515050" y="231399"/>
                  </a:lnTo>
                  <a:lnTo>
                    <a:pt x="526247" y="294847"/>
                  </a:lnTo>
                  <a:lnTo>
                    <a:pt x="518782" y="347099"/>
                  </a:lnTo>
                  <a:lnTo>
                    <a:pt x="503853" y="399350"/>
                  </a:lnTo>
                  <a:lnTo>
                    <a:pt x="485192" y="473995"/>
                  </a:lnTo>
                  <a:lnTo>
                    <a:pt x="455334" y="533711"/>
                  </a:lnTo>
                  <a:lnTo>
                    <a:pt x="436673" y="567301"/>
                  </a:lnTo>
                  <a:lnTo>
                    <a:pt x="418011" y="585962"/>
                  </a:lnTo>
                  <a:lnTo>
                    <a:pt x="388154" y="593427"/>
                  </a:lnTo>
                  <a:lnTo>
                    <a:pt x="362028" y="593427"/>
                  </a:lnTo>
                  <a:lnTo>
                    <a:pt x="302312" y="578498"/>
                  </a:lnTo>
                  <a:lnTo>
                    <a:pt x="264989" y="552372"/>
                  </a:lnTo>
                  <a:lnTo>
                    <a:pt x="209006" y="529979"/>
                  </a:lnTo>
                  <a:lnTo>
                    <a:pt x="149290" y="485192"/>
                  </a:lnTo>
                  <a:lnTo>
                    <a:pt x="108235" y="459066"/>
                  </a:lnTo>
                  <a:lnTo>
                    <a:pt x="70913" y="410547"/>
                  </a:lnTo>
                  <a:lnTo>
                    <a:pt x="37323" y="354563"/>
                  </a:lnTo>
                  <a:lnTo>
                    <a:pt x="0" y="298579"/>
                  </a:lnTo>
                  <a:close/>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uppieren 11">
            <a:extLst>
              <a:ext uri="{FF2B5EF4-FFF2-40B4-BE49-F238E27FC236}">
                <a16:creationId xmlns:a16="http://schemas.microsoft.com/office/drawing/2014/main" xmlns="" id="{466E4F82-66BA-4ED4-B864-8DA5C4770CB4}"/>
              </a:ext>
            </a:extLst>
          </p:cNvPr>
          <p:cNvGrpSpPr/>
          <p:nvPr/>
        </p:nvGrpSpPr>
        <p:grpSpPr>
          <a:xfrm>
            <a:off x="4914657" y="2563882"/>
            <a:ext cx="3272950" cy="1336490"/>
            <a:chOff x="5120640" y="2563882"/>
            <a:chExt cx="3344439" cy="1336490"/>
          </a:xfrm>
        </p:grpSpPr>
        <p:sp>
          <p:nvSpPr>
            <p:cNvPr id="65" name="Freihandform: Form 64">
              <a:extLst>
                <a:ext uri="{FF2B5EF4-FFF2-40B4-BE49-F238E27FC236}">
                  <a16:creationId xmlns:a16="http://schemas.microsoft.com/office/drawing/2014/main" xmlns="" id="{9053E45B-43B1-4F15-8B07-2FBC1E8F7AE9}"/>
                </a:ext>
              </a:extLst>
            </p:cNvPr>
            <p:cNvSpPr/>
            <p:nvPr/>
          </p:nvSpPr>
          <p:spPr>
            <a:xfrm>
              <a:off x="6924727" y="2563882"/>
              <a:ext cx="1540352" cy="1336490"/>
            </a:xfrm>
            <a:custGeom>
              <a:avLst/>
              <a:gdLst>
                <a:gd name="connsiteX0" fmla="*/ 0 w 1545149"/>
                <a:gd name="connsiteY0" fmla="*/ 250061 h 1227909"/>
                <a:gd name="connsiteX1" fmla="*/ 257524 w 1545149"/>
                <a:gd name="connsiteY1" fmla="*/ 160487 h 1227909"/>
                <a:gd name="connsiteX2" fmla="*/ 1212979 w 1545149"/>
                <a:gd name="connsiteY2" fmla="*/ 0 h 1227909"/>
                <a:gd name="connsiteX3" fmla="*/ 1242837 w 1545149"/>
                <a:gd name="connsiteY3" fmla="*/ 0 h 1227909"/>
                <a:gd name="connsiteX4" fmla="*/ 1276427 w 1545149"/>
                <a:gd name="connsiteY4" fmla="*/ 0 h 1227909"/>
                <a:gd name="connsiteX5" fmla="*/ 1298821 w 1545149"/>
                <a:gd name="connsiteY5" fmla="*/ 7465 h 1227909"/>
                <a:gd name="connsiteX6" fmla="*/ 1324947 w 1545149"/>
                <a:gd name="connsiteY6" fmla="*/ 26126 h 1227909"/>
                <a:gd name="connsiteX7" fmla="*/ 1354804 w 1545149"/>
                <a:gd name="connsiteY7" fmla="*/ 48519 h 1227909"/>
                <a:gd name="connsiteX8" fmla="*/ 1373466 w 1545149"/>
                <a:gd name="connsiteY8" fmla="*/ 74645 h 1227909"/>
                <a:gd name="connsiteX9" fmla="*/ 1455575 w 1545149"/>
                <a:gd name="connsiteY9" fmla="*/ 235132 h 1227909"/>
                <a:gd name="connsiteX10" fmla="*/ 1504094 w 1545149"/>
                <a:gd name="connsiteY10" fmla="*/ 354563 h 1227909"/>
                <a:gd name="connsiteX11" fmla="*/ 1522756 w 1545149"/>
                <a:gd name="connsiteY11" fmla="*/ 425476 h 1227909"/>
                <a:gd name="connsiteX12" fmla="*/ 1541417 w 1545149"/>
                <a:gd name="connsiteY12" fmla="*/ 507585 h 1227909"/>
                <a:gd name="connsiteX13" fmla="*/ 1545149 w 1545149"/>
                <a:gd name="connsiteY13" fmla="*/ 612088 h 1227909"/>
                <a:gd name="connsiteX14" fmla="*/ 1533952 w 1545149"/>
                <a:gd name="connsiteY14" fmla="*/ 746449 h 1227909"/>
                <a:gd name="connsiteX15" fmla="*/ 1519023 w 1545149"/>
                <a:gd name="connsiteY15" fmla="*/ 813630 h 1227909"/>
                <a:gd name="connsiteX16" fmla="*/ 1504094 w 1545149"/>
                <a:gd name="connsiteY16" fmla="*/ 869613 h 1227909"/>
                <a:gd name="connsiteX17" fmla="*/ 1444378 w 1545149"/>
                <a:gd name="connsiteY17" fmla="*/ 1018903 h 1227909"/>
                <a:gd name="connsiteX18" fmla="*/ 1362269 w 1545149"/>
                <a:gd name="connsiteY18" fmla="*/ 1160728 h 1227909"/>
                <a:gd name="connsiteX19" fmla="*/ 1351072 w 1545149"/>
                <a:gd name="connsiteY19" fmla="*/ 1175657 h 1227909"/>
                <a:gd name="connsiteX20" fmla="*/ 1324947 w 1545149"/>
                <a:gd name="connsiteY20" fmla="*/ 1201783 h 1227909"/>
                <a:gd name="connsiteX21" fmla="*/ 1306285 w 1545149"/>
                <a:gd name="connsiteY21" fmla="*/ 1216712 h 1227909"/>
                <a:gd name="connsiteX22" fmla="*/ 1272695 w 1545149"/>
                <a:gd name="connsiteY22" fmla="*/ 1227909 h 1227909"/>
                <a:gd name="connsiteX23" fmla="*/ 1235373 w 1545149"/>
                <a:gd name="connsiteY23" fmla="*/ 1224177 h 1227909"/>
                <a:gd name="connsiteX24" fmla="*/ 347098 w 1545149"/>
                <a:gd name="connsiteY24" fmla="*/ 1074887 h 1227909"/>
                <a:gd name="connsiteX25" fmla="*/ 279918 w 1545149"/>
                <a:gd name="connsiteY25" fmla="*/ 1063690 h 1227909"/>
                <a:gd name="connsiteX26" fmla="*/ 231399 w 1545149"/>
                <a:gd name="connsiteY26" fmla="*/ 1045029 h 1227909"/>
                <a:gd name="connsiteX27" fmla="*/ 3732 w 1545149"/>
                <a:gd name="connsiteY27" fmla="*/ 966652 h 1227909"/>
                <a:gd name="connsiteX28" fmla="*/ 0 w 1545149"/>
                <a:gd name="connsiteY28" fmla="*/ 250061 h 1227909"/>
                <a:gd name="connsiteX0" fmla="*/ 0 w 1553462"/>
                <a:gd name="connsiteY0" fmla="*/ 233435 h 1227909"/>
                <a:gd name="connsiteX1" fmla="*/ 265837 w 1553462"/>
                <a:gd name="connsiteY1" fmla="*/ 160487 h 1227909"/>
                <a:gd name="connsiteX2" fmla="*/ 1221292 w 1553462"/>
                <a:gd name="connsiteY2" fmla="*/ 0 h 1227909"/>
                <a:gd name="connsiteX3" fmla="*/ 1251150 w 1553462"/>
                <a:gd name="connsiteY3" fmla="*/ 0 h 1227909"/>
                <a:gd name="connsiteX4" fmla="*/ 1284740 w 1553462"/>
                <a:gd name="connsiteY4" fmla="*/ 0 h 1227909"/>
                <a:gd name="connsiteX5" fmla="*/ 1307134 w 1553462"/>
                <a:gd name="connsiteY5" fmla="*/ 7465 h 1227909"/>
                <a:gd name="connsiteX6" fmla="*/ 1333260 w 1553462"/>
                <a:gd name="connsiteY6" fmla="*/ 26126 h 1227909"/>
                <a:gd name="connsiteX7" fmla="*/ 1363117 w 1553462"/>
                <a:gd name="connsiteY7" fmla="*/ 48519 h 1227909"/>
                <a:gd name="connsiteX8" fmla="*/ 1381779 w 1553462"/>
                <a:gd name="connsiteY8" fmla="*/ 74645 h 1227909"/>
                <a:gd name="connsiteX9" fmla="*/ 1463888 w 1553462"/>
                <a:gd name="connsiteY9" fmla="*/ 235132 h 1227909"/>
                <a:gd name="connsiteX10" fmla="*/ 1512407 w 1553462"/>
                <a:gd name="connsiteY10" fmla="*/ 354563 h 1227909"/>
                <a:gd name="connsiteX11" fmla="*/ 1531069 w 1553462"/>
                <a:gd name="connsiteY11" fmla="*/ 425476 h 1227909"/>
                <a:gd name="connsiteX12" fmla="*/ 1549730 w 1553462"/>
                <a:gd name="connsiteY12" fmla="*/ 507585 h 1227909"/>
                <a:gd name="connsiteX13" fmla="*/ 1553462 w 1553462"/>
                <a:gd name="connsiteY13" fmla="*/ 612088 h 1227909"/>
                <a:gd name="connsiteX14" fmla="*/ 1542265 w 1553462"/>
                <a:gd name="connsiteY14" fmla="*/ 746449 h 1227909"/>
                <a:gd name="connsiteX15" fmla="*/ 1527336 w 1553462"/>
                <a:gd name="connsiteY15" fmla="*/ 813630 h 1227909"/>
                <a:gd name="connsiteX16" fmla="*/ 1512407 w 1553462"/>
                <a:gd name="connsiteY16" fmla="*/ 869613 h 1227909"/>
                <a:gd name="connsiteX17" fmla="*/ 1452691 w 1553462"/>
                <a:gd name="connsiteY17" fmla="*/ 1018903 h 1227909"/>
                <a:gd name="connsiteX18" fmla="*/ 1370582 w 1553462"/>
                <a:gd name="connsiteY18" fmla="*/ 1160728 h 1227909"/>
                <a:gd name="connsiteX19" fmla="*/ 1359385 w 1553462"/>
                <a:gd name="connsiteY19" fmla="*/ 1175657 h 1227909"/>
                <a:gd name="connsiteX20" fmla="*/ 1333260 w 1553462"/>
                <a:gd name="connsiteY20" fmla="*/ 1201783 h 1227909"/>
                <a:gd name="connsiteX21" fmla="*/ 1314598 w 1553462"/>
                <a:gd name="connsiteY21" fmla="*/ 1216712 h 1227909"/>
                <a:gd name="connsiteX22" fmla="*/ 1281008 w 1553462"/>
                <a:gd name="connsiteY22" fmla="*/ 1227909 h 1227909"/>
                <a:gd name="connsiteX23" fmla="*/ 1243686 w 1553462"/>
                <a:gd name="connsiteY23" fmla="*/ 1224177 h 1227909"/>
                <a:gd name="connsiteX24" fmla="*/ 355411 w 1553462"/>
                <a:gd name="connsiteY24" fmla="*/ 1074887 h 1227909"/>
                <a:gd name="connsiteX25" fmla="*/ 288231 w 1553462"/>
                <a:gd name="connsiteY25" fmla="*/ 1063690 h 1227909"/>
                <a:gd name="connsiteX26" fmla="*/ 239712 w 1553462"/>
                <a:gd name="connsiteY26" fmla="*/ 1045029 h 1227909"/>
                <a:gd name="connsiteX27" fmla="*/ 12045 w 1553462"/>
                <a:gd name="connsiteY27" fmla="*/ 966652 h 1227909"/>
                <a:gd name="connsiteX28" fmla="*/ 0 w 1553462"/>
                <a:gd name="connsiteY28" fmla="*/ 233435 h 1227909"/>
                <a:gd name="connsiteX0" fmla="*/ 0 w 1553462"/>
                <a:gd name="connsiteY0" fmla="*/ 233435 h 1227909"/>
                <a:gd name="connsiteX1" fmla="*/ 265837 w 1553462"/>
                <a:gd name="connsiteY1" fmla="*/ 160487 h 1227909"/>
                <a:gd name="connsiteX2" fmla="*/ 523366 w 1553462"/>
                <a:gd name="connsiteY2" fmla="*/ 84909 h 1227909"/>
                <a:gd name="connsiteX3" fmla="*/ 1221292 w 1553462"/>
                <a:gd name="connsiteY3" fmla="*/ 0 h 1227909"/>
                <a:gd name="connsiteX4" fmla="*/ 1251150 w 1553462"/>
                <a:gd name="connsiteY4" fmla="*/ 0 h 1227909"/>
                <a:gd name="connsiteX5" fmla="*/ 1284740 w 1553462"/>
                <a:gd name="connsiteY5" fmla="*/ 0 h 1227909"/>
                <a:gd name="connsiteX6" fmla="*/ 1307134 w 1553462"/>
                <a:gd name="connsiteY6" fmla="*/ 7465 h 1227909"/>
                <a:gd name="connsiteX7" fmla="*/ 1333260 w 1553462"/>
                <a:gd name="connsiteY7" fmla="*/ 26126 h 1227909"/>
                <a:gd name="connsiteX8" fmla="*/ 1363117 w 1553462"/>
                <a:gd name="connsiteY8" fmla="*/ 48519 h 1227909"/>
                <a:gd name="connsiteX9" fmla="*/ 1381779 w 1553462"/>
                <a:gd name="connsiteY9" fmla="*/ 74645 h 1227909"/>
                <a:gd name="connsiteX10" fmla="*/ 1463888 w 1553462"/>
                <a:gd name="connsiteY10" fmla="*/ 235132 h 1227909"/>
                <a:gd name="connsiteX11" fmla="*/ 1512407 w 1553462"/>
                <a:gd name="connsiteY11" fmla="*/ 354563 h 1227909"/>
                <a:gd name="connsiteX12" fmla="*/ 1531069 w 1553462"/>
                <a:gd name="connsiteY12" fmla="*/ 425476 h 1227909"/>
                <a:gd name="connsiteX13" fmla="*/ 1549730 w 1553462"/>
                <a:gd name="connsiteY13" fmla="*/ 507585 h 1227909"/>
                <a:gd name="connsiteX14" fmla="*/ 1553462 w 1553462"/>
                <a:gd name="connsiteY14" fmla="*/ 612088 h 1227909"/>
                <a:gd name="connsiteX15" fmla="*/ 1542265 w 1553462"/>
                <a:gd name="connsiteY15" fmla="*/ 746449 h 1227909"/>
                <a:gd name="connsiteX16" fmla="*/ 1527336 w 1553462"/>
                <a:gd name="connsiteY16" fmla="*/ 813630 h 1227909"/>
                <a:gd name="connsiteX17" fmla="*/ 1512407 w 1553462"/>
                <a:gd name="connsiteY17" fmla="*/ 869613 h 1227909"/>
                <a:gd name="connsiteX18" fmla="*/ 1452691 w 1553462"/>
                <a:gd name="connsiteY18" fmla="*/ 1018903 h 1227909"/>
                <a:gd name="connsiteX19" fmla="*/ 1370582 w 1553462"/>
                <a:gd name="connsiteY19" fmla="*/ 1160728 h 1227909"/>
                <a:gd name="connsiteX20" fmla="*/ 1359385 w 1553462"/>
                <a:gd name="connsiteY20" fmla="*/ 1175657 h 1227909"/>
                <a:gd name="connsiteX21" fmla="*/ 1333260 w 1553462"/>
                <a:gd name="connsiteY21" fmla="*/ 1201783 h 1227909"/>
                <a:gd name="connsiteX22" fmla="*/ 1314598 w 1553462"/>
                <a:gd name="connsiteY22" fmla="*/ 1216712 h 1227909"/>
                <a:gd name="connsiteX23" fmla="*/ 1281008 w 1553462"/>
                <a:gd name="connsiteY23" fmla="*/ 1227909 h 1227909"/>
                <a:gd name="connsiteX24" fmla="*/ 1243686 w 1553462"/>
                <a:gd name="connsiteY24" fmla="*/ 1224177 h 1227909"/>
                <a:gd name="connsiteX25" fmla="*/ 355411 w 1553462"/>
                <a:gd name="connsiteY25" fmla="*/ 1074887 h 1227909"/>
                <a:gd name="connsiteX26" fmla="*/ 288231 w 1553462"/>
                <a:gd name="connsiteY26" fmla="*/ 1063690 h 1227909"/>
                <a:gd name="connsiteX27" fmla="*/ 239712 w 1553462"/>
                <a:gd name="connsiteY27" fmla="*/ 1045029 h 1227909"/>
                <a:gd name="connsiteX28" fmla="*/ 12045 w 1553462"/>
                <a:gd name="connsiteY28" fmla="*/ 966652 h 1227909"/>
                <a:gd name="connsiteX29" fmla="*/ 0 w 1553462"/>
                <a:gd name="connsiteY29" fmla="*/ 233435 h 1227909"/>
                <a:gd name="connsiteX0" fmla="*/ 0 w 1553462"/>
                <a:gd name="connsiteY0" fmla="*/ 291624 h 1286098"/>
                <a:gd name="connsiteX1" fmla="*/ 265837 w 1553462"/>
                <a:gd name="connsiteY1" fmla="*/ 218676 h 1286098"/>
                <a:gd name="connsiteX2" fmla="*/ 523366 w 1553462"/>
                <a:gd name="connsiteY2" fmla="*/ 143098 h 1286098"/>
                <a:gd name="connsiteX3" fmla="*/ 897096 w 1553462"/>
                <a:gd name="connsiteY3" fmla="*/ 0 h 1286098"/>
                <a:gd name="connsiteX4" fmla="*/ 1251150 w 1553462"/>
                <a:gd name="connsiteY4" fmla="*/ 58189 h 1286098"/>
                <a:gd name="connsiteX5" fmla="*/ 1284740 w 1553462"/>
                <a:gd name="connsiteY5" fmla="*/ 58189 h 1286098"/>
                <a:gd name="connsiteX6" fmla="*/ 1307134 w 1553462"/>
                <a:gd name="connsiteY6" fmla="*/ 65654 h 1286098"/>
                <a:gd name="connsiteX7" fmla="*/ 1333260 w 1553462"/>
                <a:gd name="connsiteY7" fmla="*/ 84315 h 1286098"/>
                <a:gd name="connsiteX8" fmla="*/ 1363117 w 1553462"/>
                <a:gd name="connsiteY8" fmla="*/ 106708 h 1286098"/>
                <a:gd name="connsiteX9" fmla="*/ 1381779 w 1553462"/>
                <a:gd name="connsiteY9" fmla="*/ 132834 h 1286098"/>
                <a:gd name="connsiteX10" fmla="*/ 1463888 w 1553462"/>
                <a:gd name="connsiteY10" fmla="*/ 293321 h 1286098"/>
                <a:gd name="connsiteX11" fmla="*/ 1512407 w 1553462"/>
                <a:gd name="connsiteY11" fmla="*/ 412752 h 1286098"/>
                <a:gd name="connsiteX12" fmla="*/ 1531069 w 1553462"/>
                <a:gd name="connsiteY12" fmla="*/ 483665 h 1286098"/>
                <a:gd name="connsiteX13" fmla="*/ 1549730 w 1553462"/>
                <a:gd name="connsiteY13" fmla="*/ 565774 h 1286098"/>
                <a:gd name="connsiteX14" fmla="*/ 1553462 w 1553462"/>
                <a:gd name="connsiteY14" fmla="*/ 670277 h 1286098"/>
                <a:gd name="connsiteX15" fmla="*/ 1542265 w 1553462"/>
                <a:gd name="connsiteY15" fmla="*/ 804638 h 1286098"/>
                <a:gd name="connsiteX16" fmla="*/ 1527336 w 1553462"/>
                <a:gd name="connsiteY16" fmla="*/ 871819 h 1286098"/>
                <a:gd name="connsiteX17" fmla="*/ 1512407 w 1553462"/>
                <a:gd name="connsiteY17" fmla="*/ 927802 h 1286098"/>
                <a:gd name="connsiteX18" fmla="*/ 1452691 w 1553462"/>
                <a:gd name="connsiteY18" fmla="*/ 1077092 h 1286098"/>
                <a:gd name="connsiteX19" fmla="*/ 1370582 w 1553462"/>
                <a:gd name="connsiteY19" fmla="*/ 1218917 h 1286098"/>
                <a:gd name="connsiteX20" fmla="*/ 1359385 w 1553462"/>
                <a:gd name="connsiteY20" fmla="*/ 1233846 h 1286098"/>
                <a:gd name="connsiteX21" fmla="*/ 1333260 w 1553462"/>
                <a:gd name="connsiteY21" fmla="*/ 1259972 h 1286098"/>
                <a:gd name="connsiteX22" fmla="*/ 1314598 w 1553462"/>
                <a:gd name="connsiteY22" fmla="*/ 1274901 h 1286098"/>
                <a:gd name="connsiteX23" fmla="*/ 1281008 w 1553462"/>
                <a:gd name="connsiteY23" fmla="*/ 1286098 h 1286098"/>
                <a:gd name="connsiteX24" fmla="*/ 1243686 w 1553462"/>
                <a:gd name="connsiteY24" fmla="*/ 1282366 h 1286098"/>
                <a:gd name="connsiteX25" fmla="*/ 355411 w 1553462"/>
                <a:gd name="connsiteY25" fmla="*/ 1133076 h 1286098"/>
                <a:gd name="connsiteX26" fmla="*/ 288231 w 1553462"/>
                <a:gd name="connsiteY26" fmla="*/ 1121879 h 1286098"/>
                <a:gd name="connsiteX27" fmla="*/ 239712 w 1553462"/>
                <a:gd name="connsiteY27" fmla="*/ 1103218 h 1286098"/>
                <a:gd name="connsiteX28" fmla="*/ 12045 w 1553462"/>
                <a:gd name="connsiteY28" fmla="*/ 1024841 h 1286098"/>
                <a:gd name="connsiteX29" fmla="*/ 0 w 1553462"/>
                <a:gd name="connsiteY29" fmla="*/ 291624 h 1286098"/>
                <a:gd name="connsiteX0" fmla="*/ 0 w 1553462"/>
                <a:gd name="connsiteY0" fmla="*/ 378908 h 1373382"/>
                <a:gd name="connsiteX1" fmla="*/ 265837 w 1553462"/>
                <a:gd name="connsiteY1" fmla="*/ 305960 h 1373382"/>
                <a:gd name="connsiteX2" fmla="*/ 523366 w 1553462"/>
                <a:gd name="connsiteY2" fmla="*/ 230382 h 1373382"/>
                <a:gd name="connsiteX3" fmla="*/ 897096 w 1553462"/>
                <a:gd name="connsiteY3" fmla="*/ 87284 h 1373382"/>
                <a:gd name="connsiteX4" fmla="*/ 1217899 w 1553462"/>
                <a:gd name="connsiteY4" fmla="*/ 0 h 1373382"/>
                <a:gd name="connsiteX5" fmla="*/ 1284740 w 1553462"/>
                <a:gd name="connsiteY5" fmla="*/ 145473 h 1373382"/>
                <a:gd name="connsiteX6" fmla="*/ 1307134 w 1553462"/>
                <a:gd name="connsiteY6" fmla="*/ 152938 h 1373382"/>
                <a:gd name="connsiteX7" fmla="*/ 1333260 w 1553462"/>
                <a:gd name="connsiteY7" fmla="*/ 171599 h 1373382"/>
                <a:gd name="connsiteX8" fmla="*/ 1363117 w 1553462"/>
                <a:gd name="connsiteY8" fmla="*/ 193992 h 1373382"/>
                <a:gd name="connsiteX9" fmla="*/ 1381779 w 1553462"/>
                <a:gd name="connsiteY9" fmla="*/ 220118 h 1373382"/>
                <a:gd name="connsiteX10" fmla="*/ 1463888 w 1553462"/>
                <a:gd name="connsiteY10" fmla="*/ 380605 h 1373382"/>
                <a:gd name="connsiteX11" fmla="*/ 1512407 w 1553462"/>
                <a:gd name="connsiteY11" fmla="*/ 500036 h 1373382"/>
                <a:gd name="connsiteX12" fmla="*/ 1531069 w 1553462"/>
                <a:gd name="connsiteY12" fmla="*/ 570949 h 1373382"/>
                <a:gd name="connsiteX13" fmla="*/ 1549730 w 1553462"/>
                <a:gd name="connsiteY13" fmla="*/ 653058 h 1373382"/>
                <a:gd name="connsiteX14" fmla="*/ 1553462 w 1553462"/>
                <a:gd name="connsiteY14" fmla="*/ 757561 h 1373382"/>
                <a:gd name="connsiteX15" fmla="*/ 1542265 w 1553462"/>
                <a:gd name="connsiteY15" fmla="*/ 891922 h 1373382"/>
                <a:gd name="connsiteX16" fmla="*/ 1527336 w 1553462"/>
                <a:gd name="connsiteY16" fmla="*/ 959103 h 1373382"/>
                <a:gd name="connsiteX17" fmla="*/ 1512407 w 1553462"/>
                <a:gd name="connsiteY17" fmla="*/ 1015086 h 1373382"/>
                <a:gd name="connsiteX18" fmla="*/ 1452691 w 1553462"/>
                <a:gd name="connsiteY18" fmla="*/ 1164376 h 1373382"/>
                <a:gd name="connsiteX19" fmla="*/ 1370582 w 1553462"/>
                <a:gd name="connsiteY19" fmla="*/ 1306201 h 1373382"/>
                <a:gd name="connsiteX20" fmla="*/ 1359385 w 1553462"/>
                <a:gd name="connsiteY20" fmla="*/ 1321130 h 1373382"/>
                <a:gd name="connsiteX21" fmla="*/ 1333260 w 1553462"/>
                <a:gd name="connsiteY21" fmla="*/ 1347256 h 1373382"/>
                <a:gd name="connsiteX22" fmla="*/ 1314598 w 1553462"/>
                <a:gd name="connsiteY22" fmla="*/ 1362185 h 1373382"/>
                <a:gd name="connsiteX23" fmla="*/ 1281008 w 1553462"/>
                <a:gd name="connsiteY23" fmla="*/ 1373382 h 1373382"/>
                <a:gd name="connsiteX24" fmla="*/ 1243686 w 1553462"/>
                <a:gd name="connsiteY24" fmla="*/ 1369650 h 1373382"/>
                <a:gd name="connsiteX25" fmla="*/ 355411 w 1553462"/>
                <a:gd name="connsiteY25" fmla="*/ 1220360 h 1373382"/>
                <a:gd name="connsiteX26" fmla="*/ 288231 w 1553462"/>
                <a:gd name="connsiteY26" fmla="*/ 1209163 h 1373382"/>
                <a:gd name="connsiteX27" fmla="*/ 239712 w 1553462"/>
                <a:gd name="connsiteY27" fmla="*/ 1190502 h 1373382"/>
                <a:gd name="connsiteX28" fmla="*/ 12045 w 1553462"/>
                <a:gd name="connsiteY28" fmla="*/ 1112125 h 1373382"/>
                <a:gd name="connsiteX29" fmla="*/ 0 w 1553462"/>
                <a:gd name="connsiteY29" fmla="*/ 378908 h 1373382"/>
                <a:gd name="connsiteX0" fmla="*/ 0 w 1553462"/>
                <a:gd name="connsiteY0" fmla="*/ 378908 h 1373382"/>
                <a:gd name="connsiteX1" fmla="*/ 265837 w 1553462"/>
                <a:gd name="connsiteY1" fmla="*/ 305960 h 1373382"/>
                <a:gd name="connsiteX2" fmla="*/ 523366 w 1553462"/>
                <a:gd name="connsiteY2" fmla="*/ 230382 h 1373382"/>
                <a:gd name="connsiteX3" fmla="*/ 897096 w 1553462"/>
                <a:gd name="connsiteY3" fmla="*/ 87284 h 1373382"/>
                <a:gd name="connsiteX4" fmla="*/ 1217899 w 1553462"/>
                <a:gd name="connsiteY4" fmla="*/ 0 h 1373382"/>
                <a:gd name="connsiteX5" fmla="*/ 1284740 w 1553462"/>
                <a:gd name="connsiteY5" fmla="*/ 145473 h 1373382"/>
                <a:gd name="connsiteX6" fmla="*/ 1315447 w 1553462"/>
                <a:gd name="connsiteY6" fmla="*/ 11622 h 1373382"/>
                <a:gd name="connsiteX7" fmla="*/ 1333260 w 1553462"/>
                <a:gd name="connsiteY7" fmla="*/ 171599 h 1373382"/>
                <a:gd name="connsiteX8" fmla="*/ 1363117 w 1553462"/>
                <a:gd name="connsiteY8" fmla="*/ 193992 h 1373382"/>
                <a:gd name="connsiteX9" fmla="*/ 1381779 w 1553462"/>
                <a:gd name="connsiteY9" fmla="*/ 220118 h 1373382"/>
                <a:gd name="connsiteX10" fmla="*/ 1463888 w 1553462"/>
                <a:gd name="connsiteY10" fmla="*/ 380605 h 1373382"/>
                <a:gd name="connsiteX11" fmla="*/ 1512407 w 1553462"/>
                <a:gd name="connsiteY11" fmla="*/ 500036 h 1373382"/>
                <a:gd name="connsiteX12" fmla="*/ 1531069 w 1553462"/>
                <a:gd name="connsiteY12" fmla="*/ 570949 h 1373382"/>
                <a:gd name="connsiteX13" fmla="*/ 1549730 w 1553462"/>
                <a:gd name="connsiteY13" fmla="*/ 653058 h 1373382"/>
                <a:gd name="connsiteX14" fmla="*/ 1553462 w 1553462"/>
                <a:gd name="connsiteY14" fmla="*/ 757561 h 1373382"/>
                <a:gd name="connsiteX15" fmla="*/ 1542265 w 1553462"/>
                <a:gd name="connsiteY15" fmla="*/ 891922 h 1373382"/>
                <a:gd name="connsiteX16" fmla="*/ 1527336 w 1553462"/>
                <a:gd name="connsiteY16" fmla="*/ 959103 h 1373382"/>
                <a:gd name="connsiteX17" fmla="*/ 1512407 w 1553462"/>
                <a:gd name="connsiteY17" fmla="*/ 1015086 h 1373382"/>
                <a:gd name="connsiteX18" fmla="*/ 1452691 w 1553462"/>
                <a:gd name="connsiteY18" fmla="*/ 1164376 h 1373382"/>
                <a:gd name="connsiteX19" fmla="*/ 1370582 w 1553462"/>
                <a:gd name="connsiteY19" fmla="*/ 1306201 h 1373382"/>
                <a:gd name="connsiteX20" fmla="*/ 1359385 w 1553462"/>
                <a:gd name="connsiteY20" fmla="*/ 1321130 h 1373382"/>
                <a:gd name="connsiteX21" fmla="*/ 1333260 w 1553462"/>
                <a:gd name="connsiteY21" fmla="*/ 1347256 h 1373382"/>
                <a:gd name="connsiteX22" fmla="*/ 1314598 w 1553462"/>
                <a:gd name="connsiteY22" fmla="*/ 1362185 h 1373382"/>
                <a:gd name="connsiteX23" fmla="*/ 1281008 w 1553462"/>
                <a:gd name="connsiteY23" fmla="*/ 1373382 h 1373382"/>
                <a:gd name="connsiteX24" fmla="*/ 1243686 w 1553462"/>
                <a:gd name="connsiteY24" fmla="*/ 1369650 h 1373382"/>
                <a:gd name="connsiteX25" fmla="*/ 355411 w 1553462"/>
                <a:gd name="connsiteY25" fmla="*/ 1220360 h 1373382"/>
                <a:gd name="connsiteX26" fmla="*/ 288231 w 1553462"/>
                <a:gd name="connsiteY26" fmla="*/ 1209163 h 1373382"/>
                <a:gd name="connsiteX27" fmla="*/ 239712 w 1553462"/>
                <a:gd name="connsiteY27" fmla="*/ 1190502 h 1373382"/>
                <a:gd name="connsiteX28" fmla="*/ 12045 w 1553462"/>
                <a:gd name="connsiteY28" fmla="*/ 1112125 h 1373382"/>
                <a:gd name="connsiteX29" fmla="*/ 0 w 1553462"/>
                <a:gd name="connsiteY29" fmla="*/ 378908 h 1373382"/>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333260 w 1553462"/>
                <a:gd name="connsiteY7" fmla="*/ 178064 h 1379847"/>
                <a:gd name="connsiteX8" fmla="*/ 1363117 w 1553462"/>
                <a:gd name="connsiteY8" fmla="*/ 200457 h 1379847"/>
                <a:gd name="connsiteX9" fmla="*/ 1381779 w 1553462"/>
                <a:gd name="connsiteY9" fmla="*/ 226583 h 1379847"/>
                <a:gd name="connsiteX10" fmla="*/ 1463888 w 1553462"/>
                <a:gd name="connsiteY10" fmla="*/ 387070 h 1379847"/>
                <a:gd name="connsiteX11" fmla="*/ 1512407 w 1553462"/>
                <a:gd name="connsiteY11" fmla="*/ 506501 h 1379847"/>
                <a:gd name="connsiteX12" fmla="*/ 1531069 w 1553462"/>
                <a:gd name="connsiteY12" fmla="*/ 577414 h 1379847"/>
                <a:gd name="connsiteX13" fmla="*/ 1549730 w 1553462"/>
                <a:gd name="connsiteY13" fmla="*/ 659523 h 1379847"/>
                <a:gd name="connsiteX14" fmla="*/ 1553462 w 1553462"/>
                <a:gd name="connsiteY14" fmla="*/ 764026 h 1379847"/>
                <a:gd name="connsiteX15" fmla="*/ 1542265 w 1553462"/>
                <a:gd name="connsiteY15" fmla="*/ 898387 h 1379847"/>
                <a:gd name="connsiteX16" fmla="*/ 1527336 w 1553462"/>
                <a:gd name="connsiteY16" fmla="*/ 965568 h 1379847"/>
                <a:gd name="connsiteX17" fmla="*/ 1512407 w 1553462"/>
                <a:gd name="connsiteY17" fmla="*/ 1021551 h 1379847"/>
                <a:gd name="connsiteX18" fmla="*/ 1452691 w 1553462"/>
                <a:gd name="connsiteY18" fmla="*/ 1170841 h 1379847"/>
                <a:gd name="connsiteX19" fmla="*/ 1370582 w 1553462"/>
                <a:gd name="connsiteY19" fmla="*/ 1312666 h 1379847"/>
                <a:gd name="connsiteX20" fmla="*/ 1359385 w 1553462"/>
                <a:gd name="connsiteY20" fmla="*/ 1327595 h 1379847"/>
                <a:gd name="connsiteX21" fmla="*/ 1333260 w 1553462"/>
                <a:gd name="connsiteY21" fmla="*/ 1353721 h 1379847"/>
                <a:gd name="connsiteX22" fmla="*/ 1314598 w 1553462"/>
                <a:gd name="connsiteY22" fmla="*/ 1368650 h 1379847"/>
                <a:gd name="connsiteX23" fmla="*/ 1281008 w 1553462"/>
                <a:gd name="connsiteY23" fmla="*/ 1379847 h 1379847"/>
                <a:gd name="connsiteX24" fmla="*/ 1243686 w 1553462"/>
                <a:gd name="connsiteY24" fmla="*/ 1376115 h 1379847"/>
                <a:gd name="connsiteX25" fmla="*/ 355411 w 1553462"/>
                <a:gd name="connsiteY25" fmla="*/ 1226825 h 1379847"/>
                <a:gd name="connsiteX26" fmla="*/ 288231 w 1553462"/>
                <a:gd name="connsiteY26" fmla="*/ 1215628 h 1379847"/>
                <a:gd name="connsiteX27" fmla="*/ 239712 w 1553462"/>
                <a:gd name="connsiteY27" fmla="*/ 1196967 h 1379847"/>
                <a:gd name="connsiteX28" fmla="*/ 12045 w 1553462"/>
                <a:gd name="connsiteY28" fmla="*/ 1118590 h 1379847"/>
                <a:gd name="connsiteX29" fmla="*/ 0 w 1553462"/>
                <a:gd name="connsiteY29"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363117 w 1553462"/>
                <a:gd name="connsiteY8" fmla="*/ 200457 h 1379847"/>
                <a:gd name="connsiteX9" fmla="*/ 1381779 w 1553462"/>
                <a:gd name="connsiteY9" fmla="*/ 226583 h 1379847"/>
                <a:gd name="connsiteX10" fmla="*/ 1463888 w 1553462"/>
                <a:gd name="connsiteY10" fmla="*/ 387070 h 1379847"/>
                <a:gd name="connsiteX11" fmla="*/ 1512407 w 1553462"/>
                <a:gd name="connsiteY11" fmla="*/ 506501 h 1379847"/>
                <a:gd name="connsiteX12" fmla="*/ 1531069 w 1553462"/>
                <a:gd name="connsiteY12" fmla="*/ 577414 h 1379847"/>
                <a:gd name="connsiteX13" fmla="*/ 1549730 w 1553462"/>
                <a:gd name="connsiteY13" fmla="*/ 659523 h 1379847"/>
                <a:gd name="connsiteX14" fmla="*/ 1553462 w 1553462"/>
                <a:gd name="connsiteY14" fmla="*/ 764026 h 1379847"/>
                <a:gd name="connsiteX15" fmla="*/ 1542265 w 1553462"/>
                <a:gd name="connsiteY15" fmla="*/ 898387 h 1379847"/>
                <a:gd name="connsiteX16" fmla="*/ 1527336 w 1553462"/>
                <a:gd name="connsiteY16" fmla="*/ 965568 h 1379847"/>
                <a:gd name="connsiteX17" fmla="*/ 1512407 w 1553462"/>
                <a:gd name="connsiteY17" fmla="*/ 1021551 h 1379847"/>
                <a:gd name="connsiteX18" fmla="*/ 1452691 w 1553462"/>
                <a:gd name="connsiteY18" fmla="*/ 1170841 h 1379847"/>
                <a:gd name="connsiteX19" fmla="*/ 1370582 w 1553462"/>
                <a:gd name="connsiteY19" fmla="*/ 1312666 h 1379847"/>
                <a:gd name="connsiteX20" fmla="*/ 1359385 w 1553462"/>
                <a:gd name="connsiteY20" fmla="*/ 1327595 h 1379847"/>
                <a:gd name="connsiteX21" fmla="*/ 1333260 w 1553462"/>
                <a:gd name="connsiteY21" fmla="*/ 1353721 h 1379847"/>
                <a:gd name="connsiteX22" fmla="*/ 1314598 w 1553462"/>
                <a:gd name="connsiteY22" fmla="*/ 1368650 h 1379847"/>
                <a:gd name="connsiteX23" fmla="*/ 1281008 w 1553462"/>
                <a:gd name="connsiteY23" fmla="*/ 1379847 h 1379847"/>
                <a:gd name="connsiteX24" fmla="*/ 1243686 w 1553462"/>
                <a:gd name="connsiteY24" fmla="*/ 1376115 h 1379847"/>
                <a:gd name="connsiteX25" fmla="*/ 355411 w 1553462"/>
                <a:gd name="connsiteY25" fmla="*/ 1226825 h 1379847"/>
                <a:gd name="connsiteX26" fmla="*/ 288231 w 1553462"/>
                <a:gd name="connsiteY26" fmla="*/ 1215628 h 1379847"/>
                <a:gd name="connsiteX27" fmla="*/ 239712 w 1553462"/>
                <a:gd name="connsiteY27" fmla="*/ 1196967 h 1379847"/>
                <a:gd name="connsiteX28" fmla="*/ 12045 w 1553462"/>
                <a:gd name="connsiteY28" fmla="*/ 1118590 h 1379847"/>
                <a:gd name="connsiteX29" fmla="*/ 0 w 1553462"/>
                <a:gd name="connsiteY29"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381779 w 1553462"/>
                <a:gd name="connsiteY9" fmla="*/ 226583 h 1379847"/>
                <a:gd name="connsiteX10" fmla="*/ 1463888 w 1553462"/>
                <a:gd name="connsiteY10" fmla="*/ 387070 h 1379847"/>
                <a:gd name="connsiteX11" fmla="*/ 1512407 w 1553462"/>
                <a:gd name="connsiteY11" fmla="*/ 506501 h 1379847"/>
                <a:gd name="connsiteX12" fmla="*/ 1531069 w 1553462"/>
                <a:gd name="connsiteY12" fmla="*/ 577414 h 1379847"/>
                <a:gd name="connsiteX13" fmla="*/ 1549730 w 1553462"/>
                <a:gd name="connsiteY13" fmla="*/ 659523 h 1379847"/>
                <a:gd name="connsiteX14" fmla="*/ 1553462 w 1553462"/>
                <a:gd name="connsiteY14" fmla="*/ 764026 h 1379847"/>
                <a:gd name="connsiteX15" fmla="*/ 1542265 w 1553462"/>
                <a:gd name="connsiteY15" fmla="*/ 898387 h 1379847"/>
                <a:gd name="connsiteX16" fmla="*/ 1527336 w 1553462"/>
                <a:gd name="connsiteY16" fmla="*/ 965568 h 1379847"/>
                <a:gd name="connsiteX17" fmla="*/ 1512407 w 1553462"/>
                <a:gd name="connsiteY17" fmla="*/ 1021551 h 1379847"/>
                <a:gd name="connsiteX18" fmla="*/ 1452691 w 1553462"/>
                <a:gd name="connsiteY18" fmla="*/ 1170841 h 1379847"/>
                <a:gd name="connsiteX19" fmla="*/ 1370582 w 1553462"/>
                <a:gd name="connsiteY19" fmla="*/ 1312666 h 1379847"/>
                <a:gd name="connsiteX20" fmla="*/ 1359385 w 1553462"/>
                <a:gd name="connsiteY20" fmla="*/ 1327595 h 1379847"/>
                <a:gd name="connsiteX21" fmla="*/ 1333260 w 1553462"/>
                <a:gd name="connsiteY21" fmla="*/ 1353721 h 1379847"/>
                <a:gd name="connsiteX22" fmla="*/ 1314598 w 1553462"/>
                <a:gd name="connsiteY22" fmla="*/ 1368650 h 1379847"/>
                <a:gd name="connsiteX23" fmla="*/ 1281008 w 1553462"/>
                <a:gd name="connsiteY23" fmla="*/ 1379847 h 1379847"/>
                <a:gd name="connsiteX24" fmla="*/ 1243686 w 1553462"/>
                <a:gd name="connsiteY24" fmla="*/ 1376115 h 1379847"/>
                <a:gd name="connsiteX25" fmla="*/ 355411 w 1553462"/>
                <a:gd name="connsiteY25" fmla="*/ 1226825 h 1379847"/>
                <a:gd name="connsiteX26" fmla="*/ 288231 w 1553462"/>
                <a:gd name="connsiteY26" fmla="*/ 1215628 h 1379847"/>
                <a:gd name="connsiteX27" fmla="*/ 239712 w 1553462"/>
                <a:gd name="connsiteY27" fmla="*/ 1196967 h 1379847"/>
                <a:gd name="connsiteX28" fmla="*/ 12045 w 1553462"/>
                <a:gd name="connsiteY28" fmla="*/ 1118590 h 1379847"/>
                <a:gd name="connsiteX29" fmla="*/ 0 w 1553462"/>
                <a:gd name="connsiteY29"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331902 w 1553462"/>
                <a:gd name="connsiteY9" fmla="*/ 351274 h 1379847"/>
                <a:gd name="connsiteX10" fmla="*/ 1463888 w 1553462"/>
                <a:gd name="connsiteY10" fmla="*/ 387070 h 1379847"/>
                <a:gd name="connsiteX11" fmla="*/ 1512407 w 1553462"/>
                <a:gd name="connsiteY11" fmla="*/ 506501 h 1379847"/>
                <a:gd name="connsiteX12" fmla="*/ 1531069 w 1553462"/>
                <a:gd name="connsiteY12" fmla="*/ 577414 h 1379847"/>
                <a:gd name="connsiteX13" fmla="*/ 1549730 w 1553462"/>
                <a:gd name="connsiteY13" fmla="*/ 659523 h 1379847"/>
                <a:gd name="connsiteX14" fmla="*/ 1553462 w 1553462"/>
                <a:gd name="connsiteY14" fmla="*/ 764026 h 1379847"/>
                <a:gd name="connsiteX15" fmla="*/ 1542265 w 1553462"/>
                <a:gd name="connsiteY15" fmla="*/ 898387 h 1379847"/>
                <a:gd name="connsiteX16" fmla="*/ 1527336 w 1553462"/>
                <a:gd name="connsiteY16" fmla="*/ 965568 h 1379847"/>
                <a:gd name="connsiteX17" fmla="*/ 1512407 w 1553462"/>
                <a:gd name="connsiteY17" fmla="*/ 1021551 h 1379847"/>
                <a:gd name="connsiteX18" fmla="*/ 1452691 w 1553462"/>
                <a:gd name="connsiteY18" fmla="*/ 1170841 h 1379847"/>
                <a:gd name="connsiteX19" fmla="*/ 1370582 w 1553462"/>
                <a:gd name="connsiteY19" fmla="*/ 1312666 h 1379847"/>
                <a:gd name="connsiteX20" fmla="*/ 1359385 w 1553462"/>
                <a:gd name="connsiteY20" fmla="*/ 1327595 h 1379847"/>
                <a:gd name="connsiteX21" fmla="*/ 1333260 w 1553462"/>
                <a:gd name="connsiteY21" fmla="*/ 1353721 h 1379847"/>
                <a:gd name="connsiteX22" fmla="*/ 1314598 w 1553462"/>
                <a:gd name="connsiteY22" fmla="*/ 1368650 h 1379847"/>
                <a:gd name="connsiteX23" fmla="*/ 1281008 w 1553462"/>
                <a:gd name="connsiteY23" fmla="*/ 1379847 h 1379847"/>
                <a:gd name="connsiteX24" fmla="*/ 1243686 w 1553462"/>
                <a:gd name="connsiteY24" fmla="*/ 1376115 h 1379847"/>
                <a:gd name="connsiteX25" fmla="*/ 355411 w 1553462"/>
                <a:gd name="connsiteY25" fmla="*/ 1226825 h 1379847"/>
                <a:gd name="connsiteX26" fmla="*/ 288231 w 1553462"/>
                <a:gd name="connsiteY26" fmla="*/ 1215628 h 1379847"/>
                <a:gd name="connsiteX27" fmla="*/ 239712 w 1553462"/>
                <a:gd name="connsiteY27" fmla="*/ 1196967 h 1379847"/>
                <a:gd name="connsiteX28" fmla="*/ 12045 w 1553462"/>
                <a:gd name="connsiteY28" fmla="*/ 1118590 h 1379847"/>
                <a:gd name="connsiteX29" fmla="*/ 0 w 1553462"/>
                <a:gd name="connsiteY29"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463888 w 1553462"/>
                <a:gd name="connsiteY9" fmla="*/ 387070 h 1379847"/>
                <a:gd name="connsiteX10" fmla="*/ 1512407 w 1553462"/>
                <a:gd name="connsiteY10" fmla="*/ 506501 h 1379847"/>
                <a:gd name="connsiteX11" fmla="*/ 1531069 w 1553462"/>
                <a:gd name="connsiteY11" fmla="*/ 577414 h 1379847"/>
                <a:gd name="connsiteX12" fmla="*/ 1549730 w 1553462"/>
                <a:gd name="connsiteY12" fmla="*/ 659523 h 1379847"/>
                <a:gd name="connsiteX13" fmla="*/ 1553462 w 1553462"/>
                <a:gd name="connsiteY13" fmla="*/ 764026 h 1379847"/>
                <a:gd name="connsiteX14" fmla="*/ 1542265 w 1553462"/>
                <a:gd name="connsiteY14" fmla="*/ 898387 h 1379847"/>
                <a:gd name="connsiteX15" fmla="*/ 1527336 w 1553462"/>
                <a:gd name="connsiteY15" fmla="*/ 965568 h 1379847"/>
                <a:gd name="connsiteX16" fmla="*/ 1512407 w 1553462"/>
                <a:gd name="connsiteY16" fmla="*/ 1021551 h 1379847"/>
                <a:gd name="connsiteX17" fmla="*/ 1452691 w 1553462"/>
                <a:gd name="connsiteY17" fmla="*/ 1170841 h 1379847"/>
                <a:gd name="connsiteX18" fmla="*/ 1370582 w 1553462"/>
                <a:gd name="connsiteY18" fmla="*/ 1312666 h 1379847"/>
                <a:gd name="connsiteX19" fmla="*/ 1359385 w 1553462"/>
                <a:gd name="connsiteY19" fmla="*/ 1327595 h 1379847"/>
                <a:gd name="connsiteX20" fmla="*/ 1333260 w 1553462"/>
                <a:gd name="connsiteY20" fmla="*/ 1353721 h 1379847"/>
                <a:gd name="connsiteX21" fmla="*/ 1314598 w 1553462"/>
                <a:gd name="connsiteY21" fmla="*/ 1368650 h 1379847"/>
                <a:gd name="connsiteX22" fmla="*/ 1281008 w 1553462"/>
                <a:gd name="connsiteY22" fmla="*/ 1379847 h 1379847"/>
                <a:gd name="connsiteX23" fmla="*/ 1243686 w 1553462"/>
                <a:gd name="connsiteY23" fmla="*/ 1376115 h 1379847"/>
                <a:gd name="connsiteX24" fmla="*/ 355411 w 1553462"/>
                <a:gd name="connsiteY24" fmla="*/ 1226825 h 1379847"/>
                <a:gd name="connsiteX25" fmla="*/ 288231 w 1553462"/>
                <a:gd name="connsiteY25" fmla="*/ 1215628 h 1379847"/>
                <a:gd name="connsiteX26" fmla="*/ 239712 w 1553462"/>
                <a:gd name="connsiteY26" fmla="*/ 1196967 h 1379847"/>
                <a:gd name="connsiteX27" fmla="*/ 12045 w 1553462"/>
                <a:gd name="connsiteY27" fmla="*/ 1118590 h 1379847"/>
                <a:gd name="connsiteX28" fmla="*/ 0 w 1553462"/>
                <a:gd name="connsiteY28"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488826 w 1553462"/>
                <a:gd name="connsiteY9" fmla="*/ 387070 h 1379847"/>
                <a:gd name="connsiteX10" fmla="*/ 1512407 w 1553462"/>
                <a:gd name="connsiteY10" fmla="*/ 506501 h 1379847"/>
                <a:gd name="connsiteX11" fmla="*/ 1531069 w 1553462"/>
                <a:gd name="connsiteY11" fmla="*/ 577414 h 1379847"/>
                <a:gd name="connsiteX12" fmla="*/ 1549730 w 1553462"/>
                <a:gd name="connsiteY12" fmla="*/ 659523 h 1379847"/>
                <a:gd name="connsiteX13" fmla="*/ 1553462 w 1553462"/>
                <a:gd name="connsiteY13" fmla="*/ 764026 h 1379847"/>
                <a:gd name="connsiteX14" fmla="*/ 1542265 w 1553462"/>
                <a:gd name="connsiteY14" fmla="*/ 898387 h 1379847"/>
                <a:gd name="connsiteX15" fmla="*/ 1527336 w 1553462"/>
                <a:gd name="connsiteY15" fmla="*/ 965568 h 1379847"/>
                <a:gd name="connsiteX16" fmla="*/ 1512407 w 1553462"/>
                <a:gd name="connsiteY16" fmla="*/ 1021551 h 1379847"/>
                <a:gd name="connsiteX17" fmla="*/ 1452691 w 1553462"/>
                <a:gd name="connsiteY17" fmla="*/ 1170841 h 1379847"/>
                <a:gd name="connsiteX18" fmla="*/ 1370582 w 1553462"/>
                <a:gd name="connsiteY18" fmla="*/ 1312666 h 1379847"/>
                <a:gd name="connsiteX19" fmla="*/ 1359385 w 1553462"/>
                <a:gd name="connsiteY19" fmla="*/ 1327595 h 1379847"/>
                <a:gd name="connsiteX20" fmla="*/ 1333260 w 1553462"/>
                <a:gd name="connsiteY20" fmla="*/ 1353721 h 1379847"/>
                <a:gd name="connsiteX21" fmla="*/ 1314598 w 1553462"/>
                <a:gd name="connsiteY21" fmla="*/ 1368650 h 1379847"/>
                <a:gd name="connsiteX22" fmla="*/ 1281008 w 1553462"/>
                <a:gd name="connsiteY22" fmla="*/ 1379847 h 1379847"/>
                <a:gd name="connsiteX23" fmla="*/ 1243686 w 1553462"/>
                <a:gd name="connsiteY23" fmla="*/ 1376115 h 1379847"/>
                <a:gd name="connsiteX24" fmla="*/ 355411 w 1553462"/>
                <a:gd name="connsiteY24" fmla="*/ 1226825 h 1379847"/>
                <a:gd name="connsiteX25" fmla="*/ 288231 w 1553462"/>
                <a:gd name="connsiteY25" fmla="*/ 1215628 h 1379847"/>
                <a:gd name="connsiteX26" fmla="*/ 239712 w 1553462"/>
                <a:gd name="connsiteY26" fmla="*/ 1196967 h 1379847"/>
                <a:gd name="connsiteX27" fmla="*/ 12045 w 1553462"/>
                <a:gd name="connsiteY27" fmla="*/ 1118590 h 1379847"/>
                <a:gd name="connsiteX28" fmla="*/ 0 w 1553462"/>
                <a:gd name="connsiteY28"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488826 w 1553462"/>
                <a:gd name="connsiteY9" fmla="*/ 387070 h 1379847"/>
                <a:gd name="connsiteX10" fmla="*/ 1512407 w 1553462"/>
                <a:gd name="connsiteY10" fmla="*/ 506501 h 1379847"/>
                <a:gd name="connsiteX11" fmla="*/ 1506131 w 1553462"/>
                <a:gd name="connsiteY11" fmla="*/ 581571 h 1379847"/>
                <a:gd name="connsiteX12" fmla="*/ 1549730 w 1553462"/>
                <a:gd name="connsiteY12" fmla="*/ 659523 h 1379847"/>
                <a:gd name="connsiteX13" fmla="*/ 1553462 w 1553462"/>
                <a:gd name="connsiteY13" fmla="*/ 764026 h 1379847"/>
                <a:gd name="connsiteX14" fmla="*/ 1542265 w 1553462"/>
                <a:gd name="connsiteY14" fmla="*/ 898387 h 1379847"/>
                <a:gd name="connsiteX15" fmla="*/ 1527336 w 1553462"/>
                <a:gd name="connsiteY15" fmla="*/ 965568 h 1379847"/>
                <a:gd name="connsiteX16" fmla="*/ 1512407 w 1553462"/>
                <a:gd name="connsiteY16" fmla="*/ 1021551 h 1379847"/>
                <a:gd name="connsiteX17" fmla="*/ 1452691 w 1553462"/>
                <a:gd name="connsiteY17" fmla="*/ 1170841 h 1379847"/>
                <a:gd name="connsiteX18" fmla="*/ 1370582 w 1553462"/>
                <a:gd name="connsiteY18" fmla="*/ 1312666 h 1379847"/>
                <a:gd name="connsiteX19" fmla="*/ 1359385 w 1553462"/>
                <a:gd name="connsiteY19" fmla="*/ 1327595 h 1379847"/>
                <a:gd name="connsiteX20" fmla="*/ 1333260 w 1553462"/>
                <a:gd name="connsiteY20" fmla="*/ 1353721 h 1379847"/>
                <a:gd name="connsiteX21" fmla="*/ 1314598 w 1553462"/>
                <a:gd name="connsiteY21" fmla="*/ 1368650 h 1379847"/>
                <a:gd name="connsiteX22" fmla="*/ 1281008 w 1553462"/>
                <a:gd name="connsiteY22" fmla="*/ 1379847 h 1379847"/>
                <a:gd name="connsiteX23" fmla="*/ 1243686 w 1553462"/>
                <a:gd name="connsiteY23" fmla="*/ 1376115 h 1379847"/>
                <a:gd name="connsiteX24" fmla="*/ 355411 w 1553462"/>
                <a:gd name="connsiteY24" fmla="*/ 1226825 h 1379847"/>
                <a:gd name="connsiteX25" fmla="*/ 288231 w 1553462"/>
                <a:gd name="connsiteY25" fmla="*/ 1215628 h 1379847"/>
                <a:gd name="connsiteX26" fmla="*/ 239712 w 1553462"/>
                <a:gd name="connsiteY26" fmla="*/ 1196967 h 1379847"/>
                <a:gd name="connsiteX27" fmla="*/ 12045 w 1553462"/>
                <a:gd name="connsiteY27" fmla="*/ 1118590 h 1379847"/>
                <a:gd name="connsiteX28" fmla="*/ 0 w 1553462"/>
                <a:gd name="connsiteY28" fmla="*/ 385373 h 1379847"/>
                <a:gd name="connsiteX0" fmla="*/ 0 w 1553462"/>
                <a:gd name="connsiteY0" fmla="*/ 385373 h 1379847"/>
                <a:gd name="connsiteX1" fmla="*/ 265837 w 1553462"/>
                <a:gd name="connsiteY1" fmla="*/ 312425 h 1379847"/>
                <a:gd name="connsiteX2" fmla="*/ 523366 w 1553462"/>
                <a:gd name="connsiteY2" fmla="*/ 236847 h 1379847"/>
                <a:gd name="connsiteX3" fmla="*/ 897096 w 1553462"/>
                <a:gd name="connsiteY3" fmla="*/ 93749 h 1379847"/>
                <a:gd name="connsiteX4" fmla="*/ 1217899 w 1553462"/>
                <a:gd name="connsiteY4" fmla="*/ 6465 h 1379847"/>
                <a:gd name="connsiteX5" fmla="*/ 1284740 w 1553462"/>
                <a:gd name="connsiteY5" fmla="*/ 6465 h 1379847"/>
                <a:gd name="connsiteX6" fmla="*/ 1315447 w 1553462"/>
                <a:gd name="connsiteY6" fmla="*/ 18087 h 1379847"/>
                <a:gd name="connsiteX7" fmla="*/ 1408074 w 1553462"/>
                <a:gd name="connsiteY7" fmla="*/ 49217 h 1379847"/>
                <a:gd name="connsiteX8" fmla="*/ 1458714 w 1553462"/>
                <a:gd name="connsiteY8" fmla="*/ 142268 h 1379847"/>
                <a:gd name="connsiteX9" fmla="*/ 1488826 w 1553462"/>
                <a:gd name="connsiteY9" fmla="*/ 387070 h 1379847"/>
                <a:gd name="connsiteX10" fmla="*/ 1512407 w 1553462"/>
                <a:gd name="connsiteY10" fmla="*/ 506501 h 1379847"/>
                <a:gd name="connsiteX11" fmla="*/ 1506131 w 1553462"/>
                <a:gd name="connsiteY11" fmla="*/ 581571 h 1379847"/>
                <a:gd name="connsiteX12" fmla="*/ 1504010 w 1553462"/>
                <a:gd name="connsiteY12" fmla="*/ 671992 h 1379847"/>
                <a:gd name="connsiteX13" fmla="*/ 1553462 w 1553462"/>
                <a:gd name="connsiteY13" fmla="*/ 764026 h 1379847"/>
                <a:gd name="connsiteX14" fmla="*/ 1542265 w 1553462"/>
                <a:gd name="connsiteY14" fmla="*/ 898387 h 1379847"/>
                <a:gd name="connsiteX15" fmla="*/ 1527336 w 1553462"/>
                <a:gd name="connsiteY15" fmla="*/ 965568 h 1379847"/>
                <a:gd name="connsiteX16" fmla="*/ 1512407 w 1553462"/>
                <a:gd name="connsiteY16" fmla="*/ 1021551 h 1379847"/>
                <a:gd name="connsiteX17" fmla="*/ 1452691 w 1553462"/>
                <a:gd name="connsiteY17" fmla="*/ 1170841 h 1379847"/>
                <a:gd name="connsiteX18" fmla="*/ 1370582 w 1553462"/>
                <a:gd name="connsiteY18" fmla="*/ 1312666 h 1379847"/>
                <a:gd name="connsiteX19" fmla="*/ 1359385 w 1553462"/>
                <a:gd name="connsiteY19" fmla="*/ 1327595 h 1379847"/>
                <a:gd name="connsiteX20" fmla="*/ 1333260 w 1553462"/>
                <a:gd name="connsiteY20" fmla="*/ 1353721 h 1379847"/>
                <a:gd name="connsiteX21" fmla="*/ 1314598 w 1553462"/>
                <a:gd name="connsiteY21" fmla="*/ 1368650 h 1379847"/>
                <a:gd name="connsiteX22" fmla="*/ 1281008 w 1553462"/>
                <a:gd name="connsiteY22" fmla="*/ 1379847 h 1379847"/>
                <a:gd name="connsiteX23" fmla="*/ 1243686 w 1553462"/>
                <a:gd name="connsiteY23" fmla="*/ 1376115 h 1379847"/>
                <a:gd name="connsiteX24" fmla="*/ 355411 w 1553462"/>
                <a:gd name="connsiteY24" fmla="*/ 1226825 h 1379847"/>
                <a:gd name="connsiteX25" fmla="*/ 288231 w 1553462"/>
                <a:gd name="connsiteY25" fmla="*/ 1215628 h 1379847"/>
                <a:gd name="connsiteX26" fmla="*/ 239712 w 1553462"/>
                <a:gd name="connsiteY26" fmla="*/ 1196967 h 1379847"/>
                <a:gd name="connsiteX27" fmla="*/ 12045 w 1553462"/>
                <a:gd name="connsiteY27" fmla="*/ 1118590 h 1379847"/>
                <a:gd name="connsiteX28" fmla="*/ 0 w 1553462"/>
                <a:gd name="connsiteY28" fmla="*/ 385373 h 1379847"/>
                <a:gd name="connsiteX0" fmla="*/ 0 w 1542265"/>
                <a:gd name="connsiteY0" fmla="*/ 385373 h 1379847"/>
                <a:gd name="connsiteX1" fmla="*/ 265837 w 1542265"/>
                <a:gd name="connsiteY1" fmla="*/ 312425 h 1379847"/>
                <a:gd name="connsiteX2" fmla="*/ 523366 w 1542265"/>
                <a:gd name="connsiteY2" fmla="*/ 236847 h 1379847"/>
                <a:gd name="connsiteX3" fmla="*/ 897096 w 1542265"/>
                <a:gd name="connsiteY3" fmla="*/ 93749 h 1379847"/>
                <a:gd name="connsiteX4" fmla="*/ 1217899 w 1542265"/>
                <a:gd name="connsiteY4" fmla="*/ 6465 h 1379847"/>
                <a:gd name="connsiteX5" fmla="*/ 1284740 w 1542265"/>
                <a:gd name="connsiteY5" fmla="*/ 6465 h 1379847"/>
                <a:gd name="connsiteX6" fmla="*/ 1315447 w 1542265"/>
                <a:gd name="connsiteY6" fmla="*/ 18087 h 1379847"/>
                <a:gd name="connsiteX7" fmla="*/ 1408074 w 1542265"/>
                <a:gd name="connsiteY7" fmla="*/ 49217 h 1379847"/>
                <a:gd name="connsiteX8" fmla="*/ 1458714 w 1542265"/>
                <a:gd name="connsiteY8" fmla="*/ 142268 h 1379847"/>
                <a:gd name="connsiteX9" fmla="*/ 1488826 w 1542265"/>
                <a:gd name="connsiteY9" fmla="*/ 387070 h 1379847"/>
                <a:gd name="connsiteX10" fmla="*/ 1512407 w 1542265"/>
                <a:gd name="connsiteY10" fmla="*/ 506501 h 1379847"/>
                <a:gd name="connsiteX11" fmla="*/ 1506131 w 1542265"/>
                <a:gd name="connsiteY11" fmla="*/ 581571 h 1379847"/>
                <a:gd name="connsiteX12" fmla="*/ 1504010 w 1542265"/>
                <a:gd name="connsiteY12" fmla="*/ 671992 h 1379847"/>
                <a:gd name="connsiteX13" fmla="*/ 1499430 w 1542265"/>
                <a:gd name="connsiteY13" fmla="*/ 776495 h 1379847"/>
                <a:gd name="connsiteX14" fmla="*/ 1542265 w 1542265"/>
                <a:gd name="connsiteY14" fmla="*/ 898387 h 1379847"/>
                <a:gd name="connsiteX15" fmla="*/ 1527336 w 1542265"/>
                <a:gd name="connsiteY15" fmla="*/ 965568 h 1379847"/>
                <a:gd name="connsiteX16" fmla="*/ 1512407 w 1542265"/>
                <a:gd name="connsiteY16" fmla="*/ 1021551 h 1379847"/>
                <a:gd name="connsiteX17" fmla="*/ 1452691 w 1542265"/>
                <a:gd name="connsiteY17" fmla="*/ 1170841 h 1379847"/>
                <a:gd name="connsiteX18" fmla="*/ 1370582 w 1542265"/>
                <a:gd name="connsiteY18" fmla="*/ 1312666 h 1379847"/>
                <a:gd name="connsiteX19" fmla="*/ 1359385 w 1542265"/>
                <a:gd name="connsiteY19" fmla="*/ 1327595 h 1379847"/>
                <a:gd name="connsiteX20" fmla="*/ 1333260 w 1542265"/>
                <a:gd name="connsiteY20" fmla="*/ 1353721 h 1379847"/>
                <a:gd name="connsiteX21" fmla="*/ 1314598 w 1542265"/>
                <a:gd name="connsiteY21" fmla="*/ 1368650 h 1379847"/>
                <a:gd name="connsiteX22" fmla="*/ 1281008 w 1542265"/>
                <a:gd name="connsiteY22" fmla="*/ 1379847 h 1379847"/>
                <a:gd name="connsiteX23" fmla="*/ 1243686 w 1542265"/>
                <a:gd name="connsiteY23" fmla="*/ 1376115 h 1379847"/>
                <a:gd name="connsiteX24" fmla="*/ 355411 w 1542265"/>
                <a:gd name="connsiteY24" fmla="*/ 1226825 h 1379847"/>
                <a:gd name="connsiteX25" fmla="*/ 288231 w 1542265"/>
                <a:gd name="connsiteY25" fmla="*/ 1215628 h 1379847"/>
                <a:gd name="connsiteX26" fmla="*/ 239712 w 1542265"/>
                <a:gd name="connsiteY26" fmla="*/ 1196967 h 1379847"/>
                <a:gd name="connsiteX27" fmla="*/ 12045 w 1542265"/>
                <a:gd name="connsiteY27" fmla="*/ 1118590 h 1379847"/>
                <a:gd name="connsiteX28" fmla="*/ 0 w 1542265"/>
                <a:gd name="connsiteY28" fmla="*/ 385373 h 1379847"/>
                <a:gd name="connsiteX0" fmla="*/ 0 w 1527336"/>
                <a:gd name="connsiteY0" fmla="*/ 385373 h 1379847"/>
                <a:gd name="connsiteX1" fmla="*/ 265837 w 1527336"/>
                <a:gd name="connsiteY1" fmla="*/ 312425 h 1379847"/>
                <a:gd name="connsiteX2" fmla="*/ 523366 w 1527336"/>
                <a:gd name="connsiteY2" fmla="*/ 236847 h 1379847"/>
                <a:gd name="connsiteX3" fmla="*/ 897096 w 1527336"/>
                <a:gd name="connsiteY3" fmla="*/ 93749 h 1379847"/>
                <a:gd name="connsiteX4" fmla="*/ 1217899 w 1527336"/>
                <a:gd name="connsiteY4" fmla="*/ 6465 h 1379847"/>
                <a:gd name="connsiteX5" fmla="*/ 1284740 w 1527336"/>
                <a:gd name="connsiteY5" fmla="*/ 6465 h 1379847"/>
                <a:gd name="connsiteX6" fmla="*/ 1315447 w 1527336"/>
                <a:gd name="connsiteY6" fmla="*/ 18087 h 1379847"/>
                <a:gd name="connsiteX7" fmla="*/ 1408074 w 1527336"/>
                <a:gd name="connsiteY7" fmla="*/ 49217 h 1379847"/>
                <a:gd name="connsiteX8" fmla="*/ 1458714 w 1527336"/>
                <a:gd name="connsiteY8" fmla="*/ 142268 h 1379847"/>
                <a:gd name="connsiteX9" fmla="*/ 1488826 w 1527336"/>
                <a:gd name="connsiteY9" fmla="*/ 387070 h 1379847"/>
                <a:gd name="connsiteX10" fmla="*/ 1512407 w 1527336"/>
                <a:gd name="connsiteY10" fmla="*/ 506501 h 1379847"/>
                <a:gd name="connsiteX11" fmla="*/ 1506131 w 1527336"/>
                <a:gd name="connsiteY11" fmla="*/ 581571 h 1379847"/>
                <a:gd name="connsiteX12" fmla="*/ 1504010 w 1527336"/>
                <a:gd name="connsiteY12" fmla="*/ 671992 h 1379847"/>
                <a:gd name="connsiteX13" fmla="*/ 1499430 w 1527336"/>
                <a:gd name="connsiteY13" fmla="*/ 776495 h 1379847"/>
                <a:gd name="connsiteX14" fmla="*/ 1488232 w 1527336"/>
                <a:gd name="connsiteY14" fmla="*/ 906700 h 1379847"/>
                <a:gd name="connsiteX15" fmla="*/ 1527336 w 1527336"/>
                <a:gd name="connsiteY15" fmla="*/ 965568 h 1379847"/>
                <a:gd name="connsiteX16" fmla="*/ 1512407 w 1527336"/>
                <a:gd name="connsiteY16" fmla="*/ 1021551 h 1379847"/>
                <a:gd name="connsiteX17" fmla="*/ 1452691 w 1527336"/>
                <a:gd name="connsiteY17" fmla="*/ 1170841 h 1379847"/>
                <a:gd name="connsiteX18" fmla="*/ 1370582 w 1527336"/>
                <a:gd name="connsiteY18" fmla="*/ 1312666 h 1379847"/>
                <a:gd name="connsiteX19" fmla="*/ 1359385 w 1527336"/>
                <a:gd name="connsiteY19" fmla="*/ 1327595 h 1379847"/>
                <a:gd name="connsiteX20" fmla="*/ 1333260 w 1527336"/>
                <a:gd name="connsiteY20" fmla="*/ 1353721 h 1379847"/>
                <a:gd name="connsiteX21" fmla="*/ 1314598 w 1527336"/>
                <a:gd name="connsiteY21" fmla="*/ 1368650 h 1379847"/>
                <a:gd name="connsiteX22" fmla="*/ 1281008 w 1527336"/>
                <a:gd name="connsiteY22" fmla="*/ 1379847 h 1379847"/>
                <a:gd name="connsiteX23" fmla="*/ 1243686 w 1527336"/>
                <a:gd name="connsiteY23" fmla="*/ 1376115 h 1379847"/>
                <a:gd name="connsiteX24" fmla="*/ 355411 w 1527336"/>
                <a:gd name="connsiteY24" fmla="*/ 1226825 h 1379847"/>
                <a:gd name="connsiteX25" fmla="*/ 288231 w 1527336"/>
                <a:gd name="connsiteY25" fmla="*/ 1215628 h 1379847"/>
                <a:gd name="connsiteX26" fmla="*/ 239712 w 1527336"/>
                <a:gd name="connsiteY26" fmla="*/ 1196967 h 1379847"/>
                <a:gd name="connsiteX27" fmla="*/ 12045 w 1527336"/>
                <a:gd name="connsiteY27" fmla="*/ 1118590 h 1379847"/>
                <a:gd name="connsiteX28" fmla="*/ 0 w 1527336"/>
                <a:gd name="connsiteY28" fmla="*/ 385373 h 1379847"/>
                <a:gd name="connsiteX0" fmla="*/ 0 w 1512407"/>
                <a:gd name="connsiteY0" fmla="*/ 385373 h 1379847"/>
                <a:gd name="connsiteX1" fmla="*/ 265837 w 1512407"/>
                <a:gd name="connsiteY1" fmla="*/ 312425 h 1379847"/>
                <a:gd name="connsiteX2" fmla="*/ 523366 w 1512407"/>
                <a:gd name="connsiteY2" fmla="*/ 236847 h 1379847"/>
                <a:gd name="connsiteX3" fmla="*/ 897096 w 1512407"/>
                <a:gd name="connsiteY3" fmla="*/ 93749 h 1379847"/>
                <a:gd name="connsiteX4" fmla="*/ 1217899 w 1512407"/>
                <a:gd name="connsiteY4" fmla="*/ 6465 h 1379847"/>
                <a:gd name="connsiteX5" fmla="*/ 1284740 w 1512407"/>
                <a:gd name="connsiteY5" fmla="*/ 6465 h 1379847"/>
                <a:gd name="connsiteX6" fmla="*/ 1315447 w 1512407"/>
                <a:gd name="connsiteY6" fmla="*/ 18087 h 1379847"/>
                <a:gd name="connsiteX7" fmla="*/ 1408074 w 1512407"/>
                <a:gd name="connsiteY7" fmla="*/ 49217 h 1379847"/>
                <a:gd name="connsiteX8" fmla="*/ 1458714 w 1512407"/>
                <a:gd name="connsiteY8" fmla="*/ 142268 h 1379847"/>
                <a:gd name="connsiteX9" fmla="*/ 1488826 w 1512407"/>
                <a:gd name="connsiteY9" fmla="*/ 387070 h 1379847"/>
                <a:gd name="connsiteX10" fmla="*/ 1512407 w 1512407"/>
                <a:gd name="connsiteY10" fmla="*/ 506501 h 1379847"/>
                <a:gd name="connsiteX11" fmla="*/ 1506131 w 1512407"/>
                <a:gd name="connsiteY11" fmla="*/ 581571 h 1379847"/>
                <a:gd name="connsiteX12" fmla="*/ 1504010 w 1512407"/>
                <a:gd name="connsiteY12" fmla="*/ 671992 h 1379847"/>
                <a:gd name="connsiteX13" fmla="*/ 1499430 w 1512407"/>
                <a:gd name="connsiteY13" fmla="*/ 776495 h 1379847"/>
                <a:gd name="connsiteX14" fmla="*/ 1488232 w 1512407"/>
                <a:gd name="connsiteY14" fmla="*/ 906700 h 1379847"/>
                <a:gd name="connsiteX15" fmla="*/ 1489929 w 1512407"/>
                <a:gd name="connsiteY15" fmla="*/ 973880 h 1379847"/>
                <a:gd name="connsiteX16" fmla="*/ 1512407 w 1512407"/>
                <a:gd name="connsiteY16" fmla="*/ 1021551 h 1379847"/>
                <a:gd name="connsiteX17" fmla="*/ 1452691 w 1512407"/>
                <a:gd name="connsiteY17" fmla="*/ 1170841 h 1379847"/>
                <a:gd name="connsiteX18" fmla="*/ 1370582 w 1512407"/>
                <a:gd name="connsiteY18" fmla="*/ 1312666 h 1379847"/>
                <a:gd name="connsiteX19" fmla="*/ 1359385 w 1512407"/>
                <a:gd name="connsiteY19" fmla="*/ 1327595 h 1379847"/>
                <a:gd name="connsiteX20" fmla="*/ 1333260 w 1512407"/>
                <a:gd name="connsiteY20" fmla="*/ 1353721 h 1379847"/>
                <a:gd name="connsiteX21" fmla="*/ 1314598 w 1512407"/>
                <a:gd name="connsiteY21" fmla="*/ 1368650 h 1379847"/>
                <a:gd name="connsiteX22" fmla="*/ 1281008 w 1512407"/>
                <a:gd name="connsiteY22" fmla="*/ 1379847 h 1379847"/>
                <a:gd name="connsiteX23" fmla="*/ 1243686 w 1512407"/>
                <a:gd name="connsiteY23" fmla="*/ 1376115 h 1379847"/>
                <a:gd name="connsiteX24" fmla="*/ 355411 w 1512407"/>
                <a:gd name="connsiteY24" fmla="*/ 1226825 h 1379847"/>
                <a:gd name="connsiteX25" fmla="*/ 288231 w 1512407"/>
                <a:gd name="connsiteY25" fmla="*/ 1215628 h 1379847"/>
                <a:gd name="connsiteX26" fmla="*/ 239712 w 1512407"/>
                <a:gd name="connsiteY26" fmla="*/ 1196967 h 1379847"/>
                <a:gd name="connsiteX27" fmla="*/ 12045 w 1512407"/>
                <a:gd name="connsiteY27" fmla="*/ 1118590 h 1379847"/>
                <a:gd name="connsiteX28" fmla="*/ 0 w 1512407"/>
                <a:gd name="connsiteY28" fmla="*/ 385373 h 1379847"/>
                <a:gd name="connsiteX0" fmla="*/ 0 w 1512407"/>
                <a:gd name="connsiteY0" fmla="*/ 385373 h 1379847"/>
                <a:gd name="connsiteX1" fmla="*/ 265837 w 1512407"/>
                <a:gd name="connsiteY1" fmla="*/ 312425 h 1379847"/>
                <a:gd name="connsiteX2" fmla="*/ 523366 w 1512407"/>
                <a:gd name="connsiteY2" fmla="*/ 236847 h 1379847"/>
                <a:gd name="connsiteX3" fmla="*/ 897096 w 1512407"/>
                <a:gd name="connsiteY3" fmla="*/ 93749 h 1379847"/>
                <a:gd name="connsiteX4" fmla="*/ 1217899 w 1512407"/>
                <a:gd name="connsiteY4" fmla="*/ 6465 h 1379847"/>
                <a:gd name="connsiteX5" fmla="*/ 1284740 w 1512407"/>
                <a:gd name="connsiteY5" fmla="*/ 6465 h 1379847"/>
                <a:gd name="connsiteX6" fmla="*/ 1315447 w 1512407"/>
                <a:gd name="connsiteY6" fmla="*/ 18087 h 1379847"/>
                <a:gd name="connsiteX7" fmla="*/ 1408074 w 1512407"/>
                <a:gd name="connsiteY7" fmla="*/ 49217 h 1379847"/>
                <a:gd name="connsiteX8" fmla="*/ 1458714 w 1512407"/>
                <a:gd name="connsiteY8" fmla="*/ 142268 h 1379847"/>
                <a:gd name="connsiteX9" fmla="*/ 1488826 w 1512407"/>
                <a:gd name="connsiteY9" fmla="*/ 387070 h 1379847"/>
                <a:gd name="connsiteX10" fmla="*/ 1512407 w 1512407"/>
                <a:gd name="connsiteY10" fmla="*/ 506501 h 1379847"/>
                <a:gd name="connsiteX11" fmla="*/ 1506131 w 1512407"/>
                <a:gd name="connsiteY11" fmla="*/ 581571 h 1379847"/>
                <a:gd name="connsiteX12" fmla="*/ 1504010 w 1512407"/>
                <a:gd name="connsiteY12" fmla="*/ 671992 h 1379847"/>
                <a:gd name="connsiteX13" fmla="*/ 1499430 w 1512407"/>
                <a:gd name="connsiteY13" fmla="*/ 776495 h 1379847"/>
                <a:gd name="connsiteX14" fmla="*/ 1488232 w 1512407"/>
                <a:gd name="connsiteY14" fmla="*/ 906700 h 1379847"/>
                <a:gd name="connsiteX15" fmla="*/ 1489929 w 1512407"/>
                <a:gd name="connsiteY15" fmla="*/ 973880 h 1379847"/>
                <a:gd name="connsiteX16" fmla="*/ 1479156 w 1512407"/>
                <a:gd name="connsiteY16" fmla="*/ 1025708 h 1379847"/>
                <a:gd name="connsiteX17" fmla="*/ 1452691 w 1512407"/>
                <a:gd name="connsiteY17" fmla="*/ 1170841 h 1379847"/>
                <a:gd name="connsiteX18" fmla="*/ 1370582 w 1512407"/>
                <a:gd name="connsiteY18" fmla="*/ 1312666 h 1379847"/>
                <a:gd name="connsiteX19" fmla="*/ 1359385 w 1512407"/>
                <a:gd name="connsiteY19" fmla="*/ 1327595 h 1379847"/>
                <a:gd name="connsiteX20" fmla="*/ 1333260 w 1512407"/>
                <a:gd name="connsiteY20" fmla="*/ 1353721 h 1379847"/>
                <a:gd name="connsiteX21" fmla="*/ 1314598 w 1512407"/>
                <a:gd name="connsiteY21" fmla="*/ 1368650 h 1379847"/>
                <a:gd name="connsiteX22" fmla="*/ 1281008 w 1512407"/>
                <a:gd name="connsiteY22" fmla="*/ 1379847 h 1379847"/>
                <a:gd name="connsiteX23" fmla="*/ 1243686 w 1512407"/>
                <a:gd name="connsiteY23" fmla="*/ 1376115 h 1379847"/>
                <a:gd name="connsiteX24" fmla="*/ 355411 w 1512407"/>
                <a:gd name="connsiteY24" fmla="*/ 1226825 h 1379847"/>
                <a:gd name="connsiteX25" fmla="*/ 288231 w 1512407"/>
                <a:gd name="connsiteY25" fmla="*/ 1215628 h 1379847"/>
                <a:gd name="connsiteX26" fmla="*/ 239712 w 1512407"/>
                <a:gd name="connsiteY26" fmla="*/ 1196967 h 1379847"/>
                <a:gd name="connsiteX27" fmla="*/ 12045 w 1512407"/>
                <a:gd name="connsiteY27" fmla="*/ 1118590 h 1379847"/>
                <a:gd name="connsiteX28" fmla="*/ 0 w 1512407"/>
                <a:gd name="connsiteY28" fmla="*/ 385373 h 1379847"/>
                <a:gd name="connsiteX0" fmla="*/ 0 w 1506131"/>
                <a:gd name="connsiteY0" fmla="*/ 385373 h 1379847"/>
                <a:gd name="connsiteX1" fmla="*/ 265837 w 1506131"/>
                <a:gd name="connsiteY1" fmla="*/ 312425 h 1379847"/>
                <a:gd name="connsiteX2" fmla="*/ 523366 w 1506131"/>
                <a:gd name="connsiteY2" fmla="*/ 236847 h 1379847"/>
                <a:gd name="connsiteX3" fmla="*/ 897096 w 1506131"/>
                <a:gd name="connsiteY3" fmla="*/ 93749 h 1379847"/>
                <a:gd name="connsiteX4" fmla="*/ 1217899 w 1506131"/>
                <a:gd name="connsiteY4" fmla="*/ 6465 h 1379847"/>
                <a:gd name="connsiteX5" fmla="*/ 1284740 w 1506131"/>
                <a:gd name="connsiteY5" fmla="*/ 6465 h 1379847"/>
                <a:gd name="connsiteX6" fmla="*/ 1315447 w 1506131"/>
                <a:gd name="connsiteY6" fmla="*/ 18087 h 1379847"/>
                <a:gd name="connsiteX7" fmla="*/ 1408074 w 1506131"/>
                <a:gd name="connsiteY7" fmla="*/ 49217 h 1379847"/>
                <a:gd name="connsiteX8" fmla="*/ 1458714 w 1506131"/>
                <a:gd name="connsiteY8" fmla="*/ 142268 h 1379847"/>
                <a:gd name="connsiteX9" fmla="*/ 1488826 w 1506131"/>
                <a:gd name="connsiteY9" fmla="*/ 387070 h 1379847"/>
                <a:gd name="connsiteX10" fmla="*/ 1504094 w 1506131"/>
                <a:gd name="connsiteY10" fmla="*/ 506501 h 1379847"/>
                <a:gd name="connsiteX11" fmla="*/ 1506131 w 1506131"/>
                <a:gd name="connsiteY11" fmla="*/ 581571 h 1379847"/>
                <a:gd name="connsiteX12" fmla="*/ 1504010 w 1506131"/>
                <a:gd name="connsiteY12" fmla="*/ 671992 h 1379847"/>
                <a:gd name="connsiteX13" fmla="*/ 1499430 w 1506131"/>
                <a:gd name="connsiteY13" fmla="*/ 776495 h 1379847"/>
                <a:gd name="connsiteX14" fmla="*/ 1488232 w 1506131"/>
                <a:gd name="connsiteY14" fmla="*/ 906700 h 1379847"/>
                <a:gd name="connsiteX15" fmla="*/ 1489929 w 1506131"/>
                <a:gd name="connsiteY15" fmla="*/ 973880 h 1379847"/>
                <a:gd name="connsiteX16" fmla="*/ 1479156 w 1506131"/>
                <a:gd name="connsiteY16" fmla="*/ 1025708 h 1379847"/>
                <a:gd name="connsiteX17" fmla="*/ 1452691 w 1506131"/>
                <a:gd name="connsiteY17" fmla="*/ 1170841 h 1379847"/>
                <a:gd name="connsiteX18" fmla="*/ 1370582 w 1506131"/>
                <a:gd name="connsiteY18" fmla="*/ 1312666 h 1379847"/>
                <a:gd name="connsiteX19" fmla="*/ 1359385 w 1506131"/>
                <a:gd name="connsiteY19" fmla="*/ 1327595 h 1379847"/>
                <a:gd name="connsiteX20" fmla="*/ 1333260 w 1506131"/>
                <a:gd name="connsiteY20" fmla="*/ 1353721 h 1379847"/>
                <a:gd name="connsiteX21" fmla="*/ 1314598 w 1506131"/>
                <a:gd name="connsiteY21" fmla="*/ 1368650 h 1379847"/>
                <a:gd name="connsiteX22" fmla="*/ 1281008 w 1506131"/>
                <a:gd name="connsiteY22" fmla="*/ 1379847 h 1379847"/>
                <a:gd name="connsiteX23" fmla="*/ 1243686 w 1506131"/>
                <a:gd name="connsiteY23" fmla="*/ 1376115 h 1379847"/>
                <a:gd name="connsiteX24" fmla="*/ 355411 w 1506131"/>
                <a:gd name="connsiteY24" fmla="*/ 1226825 h 1379847"/>
                <a:gd name="connsiteX25" fmla="*/ 288231 w 1506131"/>
                <a:gd name="connsiteY25" fmla="*/ 1215628 h 1379847"/>
                <a:gd name="connsiteX26" fmla="*/ 239712 w 1506131"/>
                <a:gd name="connsiteY26" fmla="*/ 1196967 h 1379847"/>
                <a:gd name="connsiteX27" fmla="*/ 12045 w 1506131"/>
                <a:gd name="connsiteY27" fmla="*/ 1118590 h 1379847"/>
                <a:gd name="connsiteX28" fmla="*/ 0 w 1506131"/>
                <a:gd name="connsiteY28" fmla="*/ 385373 h 1379847"/>
                <a:gd name="connsiteX0" fmla="*/ 0 w 1516479"/>
                <a:gd name="connsiteY0" fmla="*/ 385373 h 1379847"/>
                <a:gd name="connsiteX1" fmla="*/ 265837 w 1516479"/>
                <a:gd name="connsiteY1" fmla="*/ 312425 h 1379847"/>
                <a:gd name="connsiteX2" fmla="*/ 523366 w 1516479"/>
                <a:gd name="connsiteY2" fmla="*/ 236847 h 1379847"/>
                <a:gd name="connsiteX3" fmla="*/ 897096 w 1516479"/>
                <a:gd name="connsiteY3" fmla="*/ 93749 h 1379847"/>
                <a:gd name="connsiteX4" fmla="*/ 1217899 w 1516479"/>
                <a:gd name="connsiteY4" fmla="*/ 6465 h 1379847"/>
                <a:gd name="connsiteX5" fmla="*/ 1284740 w 1516479"/>
                <a:gd name="connsiteY5" fmla="*/ 6465 h 1379847"/>
                <a:gd name="connsiteX6" fmla="*/ 1315447 w 1516479"/>
                <a:gd name="connsiteY6" fmla="*/ 18087 h 1379847"/>
                <a:gd name="connsiteX7" fmla="*/ 1408074 w 1516479"/>
                <a:gd name="connsiteY7" fmla="*/ 49217 h 1379847"/>
                <a:gd name="connsiteX8" fmla="*/ 1458714 w 1516479"/>
                <a:gd name="connsiteY8" fmla="*/ 142268 h 1379847"/>
                <a:gd name="connsiteX9" fmla="*/ 1488826 w 1516479"/>
                <a:gd name="connsiteY9" fmla="*/ 387070 h 1379847"/>
                <a:gd name="connsiteX10" fmla="*/ 1504094 w 1516479"/>
                <a:gd name="connsiteY10" fmla="*/ 506501 h 1379847"/>
                <a:gd name="connsiteX11" fmla="*/ 1506131 w 1516479"/>
                <a:gd name="connsiteY11" fmla="*/ 581571 h 1379847"/>
                <a:gd name="connsiteX12" fmla="*/ 1516479 w 1516479"/>
                <a:gd name="connsiteY12" fmla="*/ 696930 h 1379847"/>
                <a:gd name="connsiteX13" fmla="*/ 1499430 w 1516479"/>
                <a:gd name="connsiteY13" fmla="*/ 776495 h 1379847"/>
                <a:gd name="connsiteX14" fmla="*/ 1488232 w 1516479"/>
                <a:gd name="connsiteY14" fmla="*/ 906700 h 1379847"/>
                <a:gd name="connsiteX15" fmla="*/ 1489929 w 1516479"/>
                <a:gd name="connsiteY15" fmla="*/ 973880 h 1379847"/>
                <a:gd name="connsiteX16" fmla="*/ 1479156 w 1516479"/>
                <a:gd name="connsiteY16" fmla="*/ 1025708 h 1379847"/>
                <a:gd name="connsiteX17" fmla="*/ 1452691 w 1516479"/>
                <a:gd name="connsiteY17" fmla="*/ 1170841 h 1379847"/>
                <a:gd name="connsiteX18" fmla="*/ 1370582 w 1516479"/>
                <a:gd name="connsiteY18" fmla="*/ 1312666 h 1379847"/>
                <a:gd name="connsiteX19" fmla="*/ 1359385 w 1516479"/>
                <a:gd name="connsiteY19" fmla="*/ 1327595 h 1379847"/>
                <a:gd name="connsiteX20" fmla="*/ 1333260 w 1516479"/>
                <a:gd name="connsiteY20" fmla="*/ 1353721 h 1379847"/>
                <a:gd name="connsiteX21" fmla="*/ 1314598 w 1516479"/>
                <a:gd name="connsiteY21" fmla="*/ 1368650 h 1379847"/>
                <a:gd name="connsiteX22" fmla="*/ 1281008 w 1516479"/>
                <a:gd name="connsiteY22" fmla="*/ 1379847 h 1379847"/>
                <a:gd name="connsiteX23" fmla="*/ 1243686 w 1516479"/>
                <a:gd name="connsiteY23" fmla="*/ 1376115 h 1379847"/>
                <a:gd name="connsiteX24" fmla="*/ 355411 w 1516479"/>
                <a:gd name="connsiteY24" fmla="*/ 1226825 h 1379847"/>
                <a:gd name="connsiteX25" fmla="*/ 288231 w 1516479"/>
                <a:gd name="connsiteY25" fmla="*/ 1215628 h 1379847"/>
                <a:gd name="connsiteX26" fmla="*/ 239712 w 1516479"/>
                <a:gd name="connsiteY26" fmla="*/ 1196967 h 1379847"/>
                <a:gd name="connsiteX27" fmla="*/ 12045 w 1516479"/>
                <a:gd name="connsiteY27" fmla="*/ 1118590 h 1379847"/>
                <a:gd name="connsiteX28" fmla="*/ 0 w 1516479"/>
                <a:gd name="connsiteY28" fmla="*/ 385373 h 1379847"/>
                <a:gd name="connsiteX0" fmla="*/ 0 w 1532681"/>
                <a:gd name="connsiteY0" fmla="*/ 385373 h 1379847"/>
                <a:gd name="connsiteX1" fmla="*/ 265837 w 1532681"/>
                <a:gd name="connsiteY1" fmla="*/ 312425 h 1379847"/>
                <a:gd name="connsiteX2" fmla="*/ 523366 w 1532681"/>
                <a:gd name="connsiteY2" fmla="*/ 236847 h 1379847"/>
                <a:gd name="connsiteX3" fmla="*/ 897096 w 1532681"/>
                <a:gd name="connsiteY3" fmla="*/ 93749 h 1379847"/>
                <a:gd name="connsiteX4" fmla="*/ 1217899 w 1532681"/>
                <a:gd name="connsiteY4" fmla="*/ 6465 h 1379847"/>
                <a:gd name="connsiteX5" fmla="*/ 1284740 w 1532681"/>
                <a:gd name="connsiteY5" fmla="*/ 6465 h 1379847"/>
                <a:gd name="connsiteX6" fmla="*/ 1315447 w 1532681"/>
                <a:gd name="connsiteY6" fmla="*/ 18087 h 1379847"/>
                <a:gd name="connsiteX7" fmla="*/ 1408074 w 1532681"/>
                <a:gd name="connsiteY7" fmla="*/ 49217 h 1379847"/>
                <a:gd name="connsiteX8" fmla="*/ 1458714 w 1532681"/>
                <a:gd name="connsiteY8" fmla="*/ 142268 h 1379847"/>
                <a:gd name="connsiteX9" fmla="*/ 1488826 w 1532681"/>
                <a:gd name="connsiteY9" fmla="*/ 387070 h 1379847"/>
                <a:gd name="connsiteX10" fmla="*/ 1504094 w 1532681"/>
                <a:gd name="connsiteY10" fmla="*/ 506501 h 1379847"/>
                <a:gd name="connsiteX11" fmla="*/ 1506131 w 1532681"/>
                <a:gd name="connsiteY11" fmla="*/ 581571 h 1379847"/>
                <a:gd name="connsiteX12" fmla="*/ 1516479 w 1532681"/>
                <a:gd name="connsiteY12" fmla="*/ 696930 h 1379847"/>
                <a:gd name="connsiteX13" fmla="*/ 1532681 w 1532681"/>
                <a:gd name="connsiteY13" fmla="*/ 830528 h 1379847"/>
                <a:gd name="connsiteX14" fmla="*/ 1488232 w 1532681"/>
                <a:gd name="connsiteY14" fmla="*/ 906700 h 1379847"/>
                <a:gd name="connsiteX15" fmla="*/ 1489929 w 1532681"/>
                <a:gd name="connsiteY15" fmla="*/ 973880 h 1379847"/>
                <a:gd name="connsiteX16" fmla="*/ 1479156 w 1532681"/>
                <a:gd name="connsiteY16" fmla="*/ 1025708 h 1379847"/>
                <a:gd name="connsiteX17" fmla="*/ 1452691 w 1532681"/>
                <a:gd name="connsiteY17" fmla="*/ 1170841 h 1379847"/>
                <a:gd name="connsiteX18" fmla="*/ 1370582 w 1532681"/>
                <a:gd name="connsiteY18" fmla="*/ 1312666 h 1379847"/>
                <a:gd name="connsiteX19" fmla="*/ 1359385 w 1532681"/>
                <a:gd name="connsiteY19" fmla="*/ 1327595 h 1379847"/>
                <a:gd name="connsiteX20" fmla="*/ 1333260 w 1532681"/>
                <a:gd name="connsiteY20" fmla="*/ 1353721 h 1379847"/>
                <a:gd name="connsiteX21" fmla="*/ 1314598 w 1532681"/>
                <a:gd name="connsiteY21" fmla="*/ 1368650 h 1379847"/>
                <a:gd name="connsiteX22" fmla="*/ 1281008 w 1532681"/>
                <a:gd name="connsiteY22" fmla="*/ 1379847 h 1379847"/>
                <a:gd name="connsiteX23" fmla="*/ 1243686 w 1532681"/>
                <a:gd name="connsiteY23" fmla="*/ 1376115 h 1379847"/>
                <a:gd name="connsiteX24" fmla="*/ 355411 w 1532681"/>
                <a:gd name="connsiteY24" fmla="*/ 1226825 h 1379847"/>
                <a:gd name="connsiteX25" fmla="*/ 288231 w 1532681"/>
                <a:gd name="connsiteY25" fmla="*/ 1215628 h 1379847"/>
                <a:gd name="connsiteX26" fmla="*/ 239712 w 1532681"/>
                <a:gd name="connsiteY26" fmla="*/ 1196967 h 1379847"/>
                <a:gd name="connsiteX27" fmla="*/ 12045 w 1532681"/>
                <a:gd name="connsiteY27" fmla="*/ 1118590 h 1379847"/>
                <a:gd name="connsiteX28" fmla="*/ 0 w 1532681"/>
                <a:gd name="connsiteY28" fmla="*/ 385373 h 1379847"/>
                <a:gd name="connsiteX0" fmla="*/ 0 w 1532681"/>
                <a:gd name="connsiteY0" fmla="*/ 385373 h 1379847"/>
                <a:gd name="connsiteX1" fmla="*/ 265837 w 1532681"/>
                <a:gd name="connsiteY1" fmla="*/ 312425 h 1379847"/>
                <a:gd name="connsiteX2" fmla="*/ 523366 w 1532681"/>
                <a:gd name="connsiteY2" fmla="*/ 236847 h 1379847"/>
                <a:gd name="connsiteX3" fmla="*/ 897096 w 1532681"/>
                <a:gd name="connsiteY3" fmla="*/ 93749 h 1379847"/>
                <a:gd name="connsiteX4" fmla="*/ 1217899 w 1532681"/>
                <a:gd name="connsiteY4" fmla="*/ 6465 h 1379847"/>
                <a:gd name="connsiteX5" fmla="*/ 1284740 w 1532681"/>
                <a:gd name="connsiteY5" fmla="*/ 6465 h 1379847"/>
                <a:gd name="connsiteX6" fmla="*/ 1315447 w 1532681"/>
                <a:gd name="connsiteY6" fmla="*/ 18087 h 1379847"/>
                <a:gd name="connsiteX7" fmla="*/ 1408074 w 1532681"/>
                <a:gd name="connsiteY7" fmla="*/ 49217 h 1379847"/>
                <a:gd name="connsiteX8" fmla="*/ 1458714 w 1532681"/>
                <a:gd name="connsiteY8" fmla="*/ 142268 h 1379847"/>
                <a:gd name="connsiteX9" fmla="*/ 1488826 w 1532681"/>
                <a:gd name="connsiteY9" fmla="*/ 387070 h 1379847"/>
                <a:gd name="connsiteX10" fmla="*/ 1504094 w 1532681"/>
                <a:gd name="connsiteY10" fmla="*/ 506501 h 1379847"/>
                <a:gd name="connsiteX11" fmla="*/ 1506131 w 1532681"/>
                <a:gd name="connsiteY11" fmla="*/ 581571 h 1379847"/>
                <a:gd name="connsiteX12" fmla="*/ 1516479 w 1532681"/>
                <a:gd name="connsiteY12" fmla="*/ 696930 h 1379847"/>
                <a:gd name="connsiteX13" fmla="*/ 1532681 w 1532681"/>
                <a:gd name="connsiteY13" fmla="*/ 830528 h 1379847"/>
                <a:gd name="connsiteX14" fmla="*/ 1489929 w 1532681"/>
                <a:gd name="connsiteY14" fmla="*/ 973880 h 1379847"/>
                <a:gd name="connsiteX15" fmla="*/ 1479156 w 1532681"/>
                <a:gd name="connsiteY15" fmla="*/ 1025708 h 1379847"/>
                <a:gd name="connsiteX16" fmla="*/ 1452691 w 1532681"/>
                <a:gd name="connsiteY16" fmla="*/ 1170841 h 1379847"/>
                <a:gd name="connsiteX17" fmla="*/ 1370582 w 1532681"/>
                <a:gd name="connsiteY17" fmla="*/ 1312666 h 1379847"/>
                <a:gd name="connsiteX18" fmla="*/ 1359385 w 1532681"/>
                <a:gd name="connsiteY18" fmla="*/ 1327595 h 1379847"/>
                <a:gd name="connsiteX19" fmla="*/ 1333260 w 1532681"/>
                <a:gd name="connsiteY19" fmla="*/ 1353721 h 1379847"/>
                <a:gd name="connsiteX20" fmla="*/ 1314598 w 1532681"/>
                <a:gd name="connsiteY20" fmla="*/ 1368650 h 1379847"/>
                <a:gd name="connsiteX21" fmla="*/ 1281008 w 1532681"/>
                <a:gd name="connsiteY21" fmla="*/ 1379847 h 1379847"/>
                <a:gd name="connsiteX22" fmla="*/ 1243686 w 1532681"/>
                <a:gd name="connsiteY22" fmla="*/ 1376115 h 1379847"/>
                <a:gd name="connsiteX23" fmla="*/ 355411 w 1532681"/>
                <a:gd name="connsiteY23" fmla="*/ 1226825 h 1379847"/>
                <a:gd name="connsiteX24" fmla="*/ 288231 w 1532681"/>
                <a:gd name="connsiteY24" fmla="*/ 1215628 h 1379847"/>
                <a:gd name="connsiteX25" fmla="*/ 239712 w 1532681"/>
                <a:gd name="connsiteY25" fmla="*/ 1196967 h 1379847"/>
                <a:gd name="connsiteX26" fmla="*/ 12045 w 1532681"/>
                <a:gd name="connsiteY26" fmla="*/ 1118590 h 1379847"/>
                <a:gd name="connsiteX27" fmla="*/ 0 w 1532681"/>
                <a:gd name="connsiteY27" fmla="*/ 385373 h 1379847"/>
                <a:gd name="connsiteX0" fmla="*/ 0 w 1539806"/>
                <a:gd name="connsiteY0" fmla="*/ 385373 h 1379847"/>
                <a:gd name="connsiteX1" fmla="*/ 265837 w 1539806"/>
                <a:gd name="connsiteY1" fmla="*/ 312425 h 1379847"/>
                <a:gd name="connsiteX2" fmla="*/ 523366 w 1539806"/>
                <a:gd name="connsiteY2" fmla="*/ 236847 h 1379847"/>
                <a:gd name="connsiteX3" fmla="*/ 897096 w 1539806"/>
                <a:gd name="connsiteY3" fmla="*/ 93749 h 1379847"/>
                <a:gd name="connsiteX4" fmla="*/ 1217899 w 1539806"/>
                <a:gd name="connsiteY4" fmla="*/ 6465 h 1379847"/>
                <a:gd name="connsiteX5" fmla="*/ 1284740 w 1539806"/>
                <a:gd name="connsiteY5" fmla="*/ 6465 h 1379847"/>
                <a:gd name="connsiteX6" fmla="*/ 1315447 w 1539806"/>
                <a:gd name="connsiteY6" fmla="*/ 18087 h 1379847"/>
                <a:gd name="connsiteX7" fmla="*/ 1408074 w 1539806"/>
                <a:gd name="connsiteY7" fmla="*/ 49217 h 1379847"/>
                <a:gd name="connsiteX8" fmla="*/ 1458714 w 1539806"/>
                <a:gd name="connsiteY8" fmla="*/ 142268 h 1379847"/>
                <a:gd name="connsiteX9" fmla="*/ 1488826 w 1539806"/>
                <a:gd name="connsiteY9" fmla="*/ 387070 h 1379847"/>
                <a:gd name="connsiteX10" fmla="*/ 1504094 w 1539806"/>
                <a:gd name="connsiteY10" fmla="*/ 506501 h 1379847"/>
                <a:gd name="connsiteX11" fmla="*/ 1506131 w 1539806"/>
                <a:gd name="connsiteY11" fmla="*/ 581571 h 1379847"/>
                <a:gd name="connsiteX12" fmla="*/ 1516479 w 1539806"/>
                <a:gd name="connsiteY12" fmla="*/ 696930 h 1379847"/>
                <a:gd name="connsiteX13" fmla="*/ 1532681 w 1539806"/>
                <a:gd name="connsiteY13" fmla="*/ 830528 h 1379847"/>
                <a:gd name="connsiteX14" fmla="*/ 1539806 w 1539806"/>
                <a:gd name="connsiteY14" fmla="*/ 1002974 h 1379847"/>
                <a:gd name="connsiteX15" fmla="*/ 1479156 w 1539806"/>
                <a:gd name="connsiteY15" fmla="*/ 1025708 h 1379847"/>
                <a:gd name="connsiteX16" fmla="*/ 1452691 w 1539806"/>
                <a:gd name="connsiteY16" fmla="*/ 1170841 h 1379847"/>
                <a:gd name="connsiteX17" fmla="*/ 1370582 w 1539806"/>
                <a:gd name="connsiteY17" fmla="*/ 1312666 h 1379847"/>
                <a:gd name="connsiteX18" fmla="*/ 1359385 w 1539806"/>
                <a:gd name="connsiteY18" fmla="*/ 1327595 h 1379847"/>
                <a:gd name="connsiteX19" fmla="*/ 1333260 w 1539806"/>
                <a:gd name="connsiteY19" fmla="*/ 1353721 h 1379847"/>
                <a:gd name="connsiteX20" fmla="*/ 1314598 w 1539806"/>
                <a:gd name="connsiteY20" fmla="*/ 1368650 h 1379847"/>
                <a:gd name="connsiteX21" fmla="*/ 1281008 w 1539806"/>
                <a:gd name="connsiteY21" fmla="*/ 1379847 h 1379847"/>
                <a:gd name="connsiteX22" fmla="*/ 1243686 w 1539806"/>
                <a:gd name="connsiteY22" fmla="*/ 1376115 h 1379847"/>
                <a:gd name="connsiteX23" fmla="*/ 355411 w 1539806"/>
                <a:gd name="connsiteY23" fmla="*/ 1226825 h 1379847"/>
                <a:gd name="connsiteX24" fmla="*/ 288231 w 1539806"/>
                <a:gd name="connsiteY24" fmla="*/ 1215628 h 1379847"/>
                <a:gd name="connsiteX25" fmla="*/ 239712 w 1539806"/>
                <a:gd name="connsiteY25" fmla="*/ 1196967 h 1379847"/>
                <a:gd name="connsiteX26" fmla="*/ 12045 w 1539806"/>
                <a:gd name="connsiteY26" fmla="*/ 1118590 h 1379847"/>
                <a:gd name="connsiteX27" fmla="*/ 0 w 1539806"/>
                <a:gd name="connsiteY27" fmla="*/ 385373 h 1379847"/>
                <a:gd name="connsiteX0" fmla="*/ 0 w 1539806"/>
                <a:gd name="connsiteY0" fmla="*/ 385373 h 1379847"/>
                <a:gd name="connsiteX1" fmla="*/ 265837 w 1539806"/>
                <a:gd name="connsiteY1" fmla="*/ 312425 h 1379847"/>
                <a:gd name="connsiteX2" fmla="*/ 523366 w 1539806"/>
                <a:gd name="connsiteY2" fmla="*/ 236847 h 1379847"/>
                <a:gd name="connsiteX3" fmla="*/ 897096 w 1539806"/>
                <a:gd name="connsiteY3" fmla="*/ 93749 h 1379847"/>
                <a:gd name="connsiteX4" fmla="*/ 1217899 w 1539806"/>
                <a:gd name="connsiteY4" fmla="*/ 6465 h 1379847"/>
                <a:gd name="connsiteX5" fmla="*/ 1284740 w 1539806"/>
                <a:gd name="connsiteY5" fmla="*/ 6465 h 1379847"/>
                <a:gd name="connsiteX6" fmla="*/ 1315447 w 1539806"/>
                <a:gd name="connsiteY6" fmla="*/ 18087 h 1379847"/>
                <a:gd name="connsiteX7" fmla="*/ 1408074 w 1539806"/>
                <a:gd name="connsiteY7" fmla="*/ 49217 h 1379847"/>
                <a:gd name="connsiteX8" fmla="*/ 1458714 w 1539806"/>
                <a:gd name="connsiteY8" fmla="*/ 142268 h 1379847"/>
                <a:gd name="connsiteX9" fmla="*/ 1488826 w 1539806"/>
                <a:gd name="connsiteY9" fmla="*/ 387070 h 1379847"/>
                <a:gd name="connsiteX10" fmla="*/ 1504094 w 1539806"/>
                <a:gd name="connsiteY10" fmla="*/ 506501 h 1379847"/>
                <a:gd name="connsiteX11" fmla="*/ 1506131 w 1539806"/>
                <a:gd name="connsiteY11" fmla="*/ 581571 h 1379847"/>
                <a:gd name="connsiteX12" fmla="*/ 1516479 w 1539806"/>
                <a:gd name="connsiteY12" fmla="*/ 696930 h 1379847"/>
                <a:gd name="connsiteX13" fmla="*/ 1532681 w 1539806"/>
                <a:gd name="connsiteY13" fmla="*/ 830528 h 1379847"/>
                <a:gd name="connsiteX14" fmla="*/ 1539806 w 1539806"/>
                <a:gd name="connsiteY14" fmla="*/ 1002974 h 1379847"/>
                <a:gd name="connsiteX15" fmla="*/ 1452691 w 1539806"/>
                <a:gd name="connsiteY15" fmla="*/ 1170841 h 1379847"/>
                <a:gd name="connsiteX16" fmla="*/ 1370582 w 1539806"/>
                <a:gd name="connsiteY16" fmla="*/ 1312666 h 1379847"/>
                <a:gd name="connsiteX17" fmla="*/ 1359385 w 1539806"/>
                <a:gd name="connsiteY17" fmla="*/ 1327595 h 1379847"/>
                <a:gd name="connsiteX18" fmla="*/ 1333260 w 1539806"/>
                <a:gd name="connsiteY18" fmla="*/ 1353721 h 1379847"/>
                <a:gd name="connsiteX19" fmla="*/ 1314598 w 1539806"/>
                <a:gd name="connsiteY19" fmla="*/ 1368650 h 1379847"/>
                <a:gd name="connsiteX20" fmla="*/ 1281008 w 1539806"/>
                <a:gd name="connsiteY20" fmla="*/ 1379847 h 1379847"/>
                <a:gd name="connsiteX21" fmla="*/ 1243686 w 1539806"/>
                <a:gd name="connsiteY21" fmla="*/ 1376115 h 1379847"/>
                <a:gd name="connsiteX22" fmla="*/ 355411 w 1539806"/>
                <a:gd name="connsiteY22" fmla="*/ 1226825 h 1379847"/>
                <a:gd name="connsiteX23" fmla="*/ 288231 w 1539806"/>
                <a:gd name="connsiteY23" fmla="*/ 1215628 h 1379847"/>
                <a:gd name="connsiteX24" fmla="*/ 239712 w 1539806"/>
                <a:gd name="connsiteY24" fmla="*/ 1196967 h 1379847"/>
                <a:gd name="connsiteX25" fmla="*/ 12045 w 1539806"/>
                <a:gd name="connsiteY25" fmla="*/ 1118590 h 1379847"/>
                <a:gd name="connsiteX26" fmla="*/ 0 w 1539806"/>
                <a:gd name="connsiteY26"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70582 w 1544131"/>
                <a:gd name="connsiteY16" fmla="*/ 1312666 h 1379847"/>
                <a:gd name="connsiteX17" fmla="*/ 1359385 w 1544131"/>
                <a:gd name="connsiteY17" fmla="*/ 1327595 h 1379847"/>
                <a:gd name="connsiteX18" fmla="*/ 1333260 w 1544131"/>
                <a:gd name="connsiteY18" fmla="*/ 1353721 h 1379847"/>
                <a:gd name="connsiteX19" fmla="*/ 1314598 w 1544131"/>
                <a:gd name="connsiteY19" fmla="*/ 1368650 h 1379847"/>
                <a:gd name="connsiteX20" fmla="*/ 1281008 w 1544131"/>
                <a:gd name="connsiteY20" fmla="*/ 1379847 h 1379847"/>
                <a:gd name="connsiteX21" fmla="*/ 1243686 w 1544131"/>
                <a:gd name="connsiteY21" fmla="*/ 1376115 h 1379847"/>
                <a:gd name="connsiteX22" fmla="*/ 355411 w 1544131"/>
                <a:gd name="connsiteY22" fmla="*/ 1226825 h 1379847"/>
                <a:gd name="connsiteX23" fmla="*/ 288231 w 1544131"/>
                <a:gd name="connsiteY23" fmla="*/ 1215628 h 1379847"/>
                <a:gd name="connsiteX24" fmla="*/ 239712 w 1544131"/>
                <a:gd name="connsiteY24" fmla="*/ 1196967 h 1379847"/>
                <a:gd name="connsiteX25" fmla="*/ 12045 w 1544131"/>
                <a:gd name="connsiteY25" fmla="*/ 1118590 h 1379847"/>
                <a:gd name="connsiteX26" fmla="*/ 0 w 1544131"/>
                <a:gd name="connsiteY26"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70582 w 1544131"/>
                <a:gd name="connsiteY16" fmla="*/ 1312666 h 1379847"/>
                <a:gd name="connsiteX17" fmla="*/ 1333260 w 1544131"/>
                <a:gd name="connsiteY17" fmla="*/ 1353721 h 1379847"/>
                <a:gd name="connsiteX18" fmla="*/ 1314598 w 1544131"/>
                <a:gd name="connsiteY18" fmla="*/ 1368650 h 1379847"/>
                <a:gd name="connsiteX19" fmla="*/ 1281008 w 1544131"/>
                <a:gd name="connsiteY19" fmla="*/ 1379847 h 1379847"/>
                <a:gd name="connsiteX20" fmla="*/ 1243686 w 1544131"/>
                <a:gd name="connsiteY20" fmla="*/ 1376115 h 1379847"/>
                <a:gd name="connsiteX21" fmla="*/ 355411 w 1544131"/>
                <a:gd name="connsiteY21" fmla="*/ 1226825 h 1379847"/>
                <a:gd name="connsiteX22" fmla="*/ 288231 w 1544131"/>
                <a:gd name="connsiteY22" fmla="*/ 1215628 h 1379847"/>
                <a:gd name="connsiteX23" fmla="*/ 239712 w 1544131"/>
                <a:gd name="connsiteY23" fmla="*/ 1196967 h 1379847"/>
                <a:gd name="connsiteX24" fmla="*/ 12045 w 1544131"/>
                <a:gd name="connsiteY24" fmla="*/ 1118590 h 1379847"/>
                <a:gd name="connsiteX25" fmla="*/ 0 w 1544131"/>
                <a:gd name="connsiteY25"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33260 w 1544131"/>
                <a:gd name="connsiteY16" fmla="*/ 1353721 h 1379847"/>
                <a:gd name="connsiteX17" fmla="*/ 1314598 w 1544131"/>
                <a:gd name="connsiteY17" fmla="*/ 1368650 h 1379847"/>
                <a:gd name="connsiteX18" fmla="*/ 1281008 w 1544131"/>
                <a:gd name="connsiteY18" fmla="*/ 1379847 h 1379847"/>
                <a:gd name="connsiteX19" fmla="*/ 1243686 w 1544131"/>
                <a:gd name="connsiteY19" fmla="*/ 1376115 h 1379847"/>
                <a:gd name="connsiteX20" fmla="*/ 355411 w 1544131"/>
                <a:gd name="connsiteY20" fmla="*/ 1226825 h 1379847"/>
                <a:gd name="connsiteX21" fmla="*/ 288231 w 1544131"/>
                <a:gd name="connsiteY21" fmla="*/ 1215628 h 1379847"/>
                <a:gd name="connsiteX22" fmla="*/ 239712 w 1544131"/>
                <a:gd name="connsiteY22" fmla="*/ 1196967 h 1379847"/>
                <a:gd name="connsiteX23" fmla="*/ 12045 w 1544131"/>
                <a:gd name="connsiteY23" fmla="*/ 1118590 h 1379847"/>
                <a:gd name="connsiteX24" fmla="*/ 0 w 1544131"/>
                <a:gd name="connsiteY24"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33260 w 1544131"/>
                <a:gd name="connsiteY16" fmla="*/ 1353721 h 1379847"/>
                <a:gd name="connsiteX17" fmla="*/ 1314598 w 1544131"/>
                <a:gd name="connsiteY17" fmla="*/ 1368650 h 1379847"/>
                <a:gd name="connsiteX18" fmla="*/ 1281008 w 1544131"/>
                <a:gd name="connsiteY18" fmla="*/ 1379847 h 1379847"/>
                <a:gd name="connsiteX19" fmla="*/ 1243686 w 1544131"/>
                <a:gd name="connsiteY19" fmla="*/ 1376115 h 1379847"/>
                <a:gd name="connsiteX20" fmla="*/ 355411 w 1544131"/>
                <a:gd name="connsiteY20" fmla="*/ 1226825 h 1379847"/>
                <a:gd name="connsiteX21" fmla="*/ 288231 w 1544131"/>
                <a:gd name="connsiteY21" fmla="*/ 1215628 h 1379847"/>
                <a:gd name="connsiteX22" fmla="*/ 239712 w 1544131"/>
                <a:gd name="connsiteY22" fmla="*/ 1196967 h 1379847"/>
                <a:gd name="connsiteX23" fmla="*/ 7889 w 1544131"/>
                <a:gd name="connsiteY23" fmla="*/ 1338878 h 1379847"/>
                <a:gd name="connsiteX24" fmla="*/ 0 w 1544131"/>
                <a:gd name="connsiteY24"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33260 w 1544131"/>
                <a:gd name="connsiteY16" fmla="*/ 1353721 h 1379847"/>
                <a:gd name="connsiteX17" fmla="*/ 1314598 w 1544131"/>
                <a:gd name="connsiteY17" fmla="*/ 1368650 h 1379847"/>
                <a:gd name="connsiteX18" fmla="*/ 1281008 w 1544131"/>
                <a:gd name="connsiteY18" fmla="*/ 1379847 h 1379847"/>
                <a:gd name="connsiteX19" fmla="*/ 1243686 w 1544131"/>
                <a:gd name="connsiteY19" fmla="*/ 1376115 h 1379847"/>
                <a:gd name="connsiteX20" fmla="*/ 355411 w 1544131"/>
                <a:gd name="connsiteY20" fmla="*/ 1226825 h 1379847"/>
                <a:gd name="connsiteX21" fmla="*/ 288231 w 1544131"/>
                <a:gd name="connsiteY21" fmla="*/ 1215628 h 1379847"/>
                <a:gd name="connsiteX22" fmla="*/ 7889 w 1544131"/>
                <a:gd name="connsiteY22" fmla="*/ 1338878 h 1379847"/>
                <a:gd name="connsiteX23" fmla="*/ 0 w 1544131"/>
                <a:gd name="connsiteY23"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33260 w 1544131"/>
                <a:gd name="connsiteY16" fmla="*/ 1353721 h 1379847"/>
                <a:gd name="connsiteX17" fmla="*/ 1314598 w 1544131"/>
                <a:gd name="connsiteY17" fmla="*/ 1368650 h 1379847"/>
                <a:gd name="connsiteX18" fmla="*/ 1281008 w 1544131"/>
                <a:gd name="connsiteY18" fmla="*/ 1379847 h 1379847"/>
                <a:gd name="connsiteX19" fmla="*/ 1243686 w 1544131"/>
                <a:gd name="connsiteY19" fmla="*/ 1376115 h 1379847"/>
                <a:gd name="connsiteX20" fmla="*/ 355411 w 1544131"/>
                <a:gd name="connsiteY20" fmla="*/ 1226825 h 1379847"/>
                <a:gd name="connsiteX21" fmla="*/ 7889 w 1544131"/>
                <a:gd name="connsiteY21" fmla="*/ 1338878 h 1379847"/>
                <a:gd name="connsiteX22" fmla="*/ 0 w 1544131"/>
                <a:gd name="connsiteY22" fmla="*/ 385373 h 1379847"/>
                <a:gd name="connsiteX0" fmla="*/ 0 w 1544131"/>
                <a:gd name="connsiteY0" fmla="*/ 385373 h 1379847"/>
                <a:gd name="connsiteX1" fmla="*/ 265837 w 1544131"/>
                <a:gd name="connsiteY1" fmla="*/ 312425 h 1379847"/>
                <a:gd name="connsiteX2" fmla="*/ 523366 w 1544131"/>
                <a:gd name="connsiteY2" fmla="*/ 236847 h 1379847"/>
                <a:gd name="connsiteX3" fmla="*/ 897096 w 1544131"/>
                <a:gd name="connsiteY3" fmla="*/ 93749 h 1379847"/>
                <a:gd name="connsiteX4" fmla="*/ 1217899 w 1544131"/>
                <a:gd name="connsiteY4" fmla="*/ 6465 h 1379847"/>
                <a:gd name="connsiteX5" fmla="*/ 1284740 w 1544131"/>
                <a:gd name="connsiteY5" fmla="*/ 6465 h 1379847"/>
                <a:gd name="connsiteX6" fmla="*/ 1315447 w 1544131"/>
                <a:gd name="connsiteY6" fmla="*/ 18087 h 1379847"/>
                <a:gd name="connsiteX7" fmla="*/ 1408074 w 1544131"/>
                <a:gd name="connsiteY7" fmla="*/ 49217 h 1379847"/>
                <a:gd name="connsiteX8" fmla="*/ 1458714 w 1544131"/>
                <a:gd name="connsiteY8" fmla="*/ 142268 h 1379847"/>
                <a:gd name="connsiteX9" fmla="*/ 1488826 w 1544131"/>
                <a:gd name="connsiteY9" fmla="*/ 387070 h 1379847"/>
                <a:gd name="connsiteX10" fmla="*/ 1504094 w 1544131"/>
                <a:gd name="connsiteY10" fmla="*/ 506501 h 1379847"/>
                <a:gd name="connsiteX11" fmla="*/ 1506131 w 1544131"/>
                <a:gd name="connsiteY11" fmla="*/ 581571 h 1379847"/>
                <a:gd name="connsiteX12" fmla="*/ 1516479 w 1544131"/>
                <a:gd name="connsiteY12" fmla="*/ 696930 h 1379847"/>
                <a:gd name="connsiteX13" fmla="*/ 1532681 w 1544131"/>
                <a:gd name="connsiteY13" fmla="*/ 830528 h 1379847"/>
                <a:gd name="connsiteX14" fmla="*/ 1539806 w 1544131"/>
                <a:gd name="connsiteY14" fmla="*/ 1002974 h 1379847"/>
                <a:gd name="connsiteX15" fmla="*/ 1544131 w 1544131"/>
                <a:gd name="connsiteY15" fmla="*/ 1332940 h 1379847"/>
                <a:gd name="connsiteX16" fmla="*/ 1333260 w 1544131"/>
                <a:gd name="connsiteY16" fmla="*/ 1353721 h 1379847"/>
                <a:gd name="connsiteX17" fmla="*/ 1314598 w 1544131"/>
                <a:gd name="connsiteY17" fmla="*/ 1368650 h 1379847"/>
                <a:gd name="connsiteX18" fmla="*/ 1281008 w 1544131"/>
                <a:gd name="connsiteY18" fmla="*/ 1379847 h 1379847"/>
                <a:gd name="connsiteX19" fmla="*/ 1243686 w 1544131"/>
                <a:gd name="connsiteY19" fmla="*/ 1376115 h 1379847"/>
                <a:gd name="connsiteX20" fmla="*/ 7889 w 1544131"/>
                <a:gd name="connsiteY20" fmla="*/ 1338878 h 1379847"/>
                <a:gd name="connsiteX21" fmla="*/ 0 w 1544131"/>
                <a:gd name="connsiteY21" fmla="*/ 385373 h 1379847"/>
                <a:gd name="connsiteX0" fmla="*/ 0 w 1544131"/>
                <a:gd name="connsiteY0" fmla="*/ 385373 h 1376115"/>
                <a:gd name="connsiteX1" fmla="*/ 265837 w 1544131"/>
                <a:gd name="connsiteY1" fmla="*/ 312425 h 1376115"/>
                <a:gd name="connsiteX2" fmla="*/ 523366 w 1544131"/>
                <a:gd name="connsiteY2" fmla="*/ 236847 h 1376115"/>
                <a:gd name="connsiteX3" fmla="*/ 897096 w 1544131"/>
                <a:gd name="connsiteY3" fmla="*/ 93749 h 1376115"/>
                <a:gd name="connsiteX4" fmla="*/ 1217899 w 1544131"/>
                <a:gd name="connsiteY4" fmla="*/ 6465 h 1376115"/>
                <a:gd name="connsiteX5" fmla="*/ 1284740 w 1544131"/>
                <a:gd name="connsiteY5" fmla="*/ 6465 h 1376115"/>
                <a:gd name="connsiteX6" fmla="*/ 1315447 w 1544131"/>
                <a:gd name="connsiteY6" fmla="*/ 18087 h 1376115"/>
                <a:gd name="connsiteX7" fmla="*/ 1408074 w 1544131"/>
                <a:gd name="connsiteY7" fmla="*/ 49217 h 1376115"/>
                <a:gd name="connsiteX8" fmla="*/ 1458714 w 1544131"/>
                <a:gd name="connsiteY8" fmla="*/ 142268 h 1376115"/>
                <a:gd name="connsiteX9" fmla="*/ 1488826 w 1544131"/>
                <a:gd name="connsiteY9" fmla="*/ 387070 h 1376115"/>
                <a:gd name="connsiteX10" fmla="*/ 1504094 w 1544131"/>
                <a:gd name="connsiteY10" fmla="*/ 506501 h 1376115"/>
                <a:gd name="connsiteX11" fmla="*/ 1506131 w 1544131"/>
                <a:gd name="connsiteY11" fmla="*/ 581571 h 1376115"/>
                <a:gd name="connsiteX12" fmla="*/ 1516479 w 1544131"/>
                <a:gd name="connsiteY12" fmla="*/ 696930 h 1376115"/>
                <a:gd name="connsiteX13" fmla="*/ 1532681 w 1544131"/>
                <a:gd name="connsiteY13" fmla="*/ 830528 h 1376115"/>
                <a:gd name="connsiteX14" fmla="*/ 1539806 w 1544131"/>
                <a:gd name="connsiteY14" fmla="*/ 1002974 h 1376115"/>
                <a:gd name="connsiteX15" fmla="*/ 1544131 w 1544131"/>
                <a:gd name="connsiteY15" fmla="*/ 1332940 h 1376115"/>
                <a:gd name="connsiteX16" fmla="*/ 1333260 w 1544131"/>
                <a:gd name="connsiteY16" fmla="*/ 1353721 h 1376115"/>
                <a:gd name="connsiteX17" fmla="*/ 1314598 w 1544131"/>
                <a:gd name="connsiteY17" fmla="*/ 1368650 h 1376115"/>
                <a:gd name="connsiteX18" fmla="*/ 1243686 w 1544131"/>
                <a:gd name="connsiteY18" fmla="*/ 1376115 h 1376115"/>
                <a:gd name="connsiteX19" fmla="*/ 7889 w 1544131"/>
                <a:gd name="connsiteY19" fmla="*/ 1338878 h 1376115"/>
                <a:gd name="connsiteX20" fmla="*/ 0 w 1544131"/>
                <a:gd name="connsiteY20" fmla="*/ 385373 h 1376115"/>
                <a:gd name="connsiteX0" fmla="*/ 0 w 1544131"/>
                <a:gd name="connsiteY0" fmla="*/ 385373 h 1376115"/>
                <a:gd name="connsiteX1" fmla="*/ 265837 w 1544131"/>
                <a:gd name="connsiteY1" fmla="*/ 312425 h 1376115"/>
                <a:gd name="connsiteX2" fmla="*/ 523366 w 1544131"/>
                <a:gd name="connsiteY2" fmla="*/ 236847 h 1376115"/>
                <a:gd name="connsiteX3" fmla="*/ 897096 w 1544131"/>
                <a:gd name="connsiteY3" fmla="*/ 93749 h 1376115"/>
                <a:gd name="connsiteX4" fmla="*/ 1217899 w 1544131"/>
                <a:gd name="connsiteY4" fmla="*/ 6465 h 1376115"/>
                <a:gd name="connsiteX5" fmla="*/ 1284740 w 1544131"/>
                <a:gd name="connsiteY5" fmla="*/ 6465 h 1376115"/>
                <a:gd name="connsiteX6" fmla="*/ 1315447 w 1544131"/>
                <a:gd name="connsiteY6" fmla="*/ 18087 h 1376115"/>
                <a:gd name="connsiteX7" fmla="*/ 1408074 w 1544131"/>
                <a:gd name="connsiteY7" fmla="*/ 49217 h 1376115"/>
                <a:gd name="connsiteX8" fmla="*/ 1458714 w 1544131"/>
                <a:gd name="connsiteY8" fmla="*/ 142268 h 1376115"/>
                <a:gd name="connsiteX9" fmla="*/ 1488826 w 1544131"/>
                <a:gd name="connsiteY9" fmla="*/ 387070 h 1376115"/>
                <a:gd name="connsiteX10" fmla="*/ 1504094 w 1544131"/>
                <a:gd name="connsiteY10" fmla="*/ 506501 h 1376115"/>
                <a:gd name="connsiteX11" fmla="*/ 1506131 w 1544131"/>
                <a:gd name="connsiteY11" fmla="*/ 581571 h 1376115"/>
                <a:gd name="connsiteX12" fmla="*/ 1516479 w 1544131"/>
                <a:gd name="connsiteY12" fmla="*/ 696930 h 1376115"/>
                <a:gd name="connsiteX13" fmla="*/ 1532681 w 1544131"/>
                <a:gd name="connsiteY13" fmla="*/ 830528 h 1376115"/>
                <a:gd name="connsiteX14" fmla="*/ 1539806 w 1544131"/>
                <a:gd name="connsiteY14" fmla="*/ 1002974 h 1376115"/>
                <a:gd name="connsiteX15" fmla="*/ 1544131 w 1544131"/>
                <a:gd name="connsiteY15" fmla="*/ 1332940 h 1376115"/>
                <a:gd name="connsiteX16" fmla="*/ 1333260 w 1544131"/>
                <a:gd name="connsiteY16" fmla="*/ 1353721 h 1376115"/>
                <a:gd name="connsiteX17" fmla="*/ 1243686 w 1544131"/>
                <a:gd name="connsiteY17" fmla="*/ 1376115 h 1376115"/>
                <a:gd name="connsiteX18" fmla="*/ 7889 w 1544131"/>
                <a:gd name="connsiteY18" fmla="*/ 1338878 h 1376115"/>
                <a:gd name="connsiteX19" fmla="*/ 0 w 1544131"/>
                <a:gd name="connsiteY19" fmla="*/ 385373 h 1376115"/>
                <a:gd name="connsiteX0" fmla="*/ 0 w 1544131"/>
                <a:gd name="connsiteY0" fmla="*/ 385373 h 1376115"/>
                <a:gd name="connsiteX1" fmla="*/ 265837 w 1544131"/>
                <a:gd name="connsiteY1" fmla="*/ 312425 h 1376115"/>
                <a:gd name="connsiteX2" fmla="*/ 523366 w 1544131"/>
                <a:gd name="connsiteY2" fmla="*/ 236847 h 1376115"/>
                <a:gd name="connsiteX3" fmla="*/ 897096 w 1544131"/>
                <a:gd name="connsiteY3" fmla="*/ 93749 h 1376115"/>
                <a:gd name="connsiteX4" fmla="*/ 1217899 w 1544131"/>
                <a:gd name="connsiteY4" fmla="*/ 6465 h 1376115"/>
                <a:gd name="connsiteX5" fmla="*/ 1284740 w 1544131"/>
                <a:gd name="connsiteY5" fmla="*/ 6465 h 1376115"/>
                <a:gd name="connsiteX6" fmla="*/ 1315447 w 1544131"/>
                <a:gd name="connsiteY6" fmla="*/ 18087 h 1376115"/>
                <a:gd name="connsiteX7" fmla="*/ 1408074 w 1544131"/>
                <a:gd name="connsiteY7" fmla="*/ 49217 h 1376115"/>
                <a:gd name="connsiteX8" fmla="*/ 1458714 w 1544131"/>
                <a:gd name="connsiteY8" fmla="*/ 142268 h 1376115"/>
                <a:gd name="connsiteX9" fmla="*/ 1488826 w 1544131"/>
                <a:gd name="connsiteY9" fmla="*/ 387070 h 1376115"/>
                <a:gd name="connsiteX10" fmla="*/ 1504094 w 1544131"/>
                <a:gd name="connsiteY10" fmla="*/ 506501 h 1376115"/>
                <a:gd name="connsiteX11" fmla="*/ 1506131 w 1544131"/>
                <a:gd name="connsiteY11" fmla="*/ 581571 h 1376115"/>
                <a:gd name="connsiteX12" fmla="*/ 1516479 w 1544131"/>
                <a:gd name="connsiteY12" fmla="*/ 696930 h 1376115"/>
                <a:gd name="connsiteX13" fmla="*/ 1532681 w 1544131"/>
                <a:gd name="connsiteY13" fmla="*/ 830528 h 1376115"/>
                <a:gd name="connsiteX14" fmla="*/ 1539806 w 1544131"/>
                <a:gd name="connsiteY14" fmla="*/ 1002974 h 1376115"/>
                <a:gd name="connsiteX15" fmla="*/ 1544131 w 1544131"/>
                <a:gd name="connsiteY15" fmla="*/ 1332940 h 1376115"/>
                <a:gd name="connsiteX16" fmla="*/ 1243686 w 1544131"/>
                <a:gd name="connsiteY16" fmla="*/ 1376115 h 1376115"/>
                <a:gd name="connsiteX17" fmla="*/ 7889 w 1544131"/>
                <a:gd name="connsiteY17" fmla="*/ 1338878 h 1376115"/>
                <a:gd name="connsiteX18" fmla="*/ 0 w 1544131"/>
                <a:gd name="connsiteY18" fmla="*/ 385373 h 1376115"/>
                <a:gd name="connsiteX0" fmla="*/ 0 w 1544131"/>
                <a:gd name="connsiteY0" fmla="*/ 385373 h 1338878"/>
                <a:gd name="connsiteX1" fmla="*/ 265837 w 1544131"/>
                <a:gd name="connsiteY1" fmla="*/ 312425 h 1338878"/>
                <a:gd name="connsiteX2" fmla="*/ 523366 w 1544131"/>
                <a:gd name="connsiteY2" fmla="*/ 236847 h 1338878"/>
                <a:gd name="connsiteX3" fmla="*/ 897096 w 1544131"/>
                <a:gd name="connsiteY3" fmla="*/ 93749 h 1338878"/>
                <a:gd name="connsiteX4" fmla="*/ 1217899 w 1544131"/>
                <a:gd name="connsiteY4" fmla="*/ 6465 h 1338878"/>
                <a:gd name="connsiteX5" fmla="*/ 1284740 w 1544131"/>
                <a:gd name="connsiteY5" fmla="*/ 6465 h 1338878"/>
                <a:gd name="connsiteX6" fmla="*/ 1315447 w 1544131"/>
                <a:gd name="connsiteY6" fmla="*/ 18087 h 1338878"/>
                <a:gd name="connsiteX7" fmla="*/ 1408074 w 1544131"/>
                <a:gd name="connsiteY7" fmla="*/ 49217 h 1338878"/>
                <a:gd name="connsiteX8" fmla="*/ 1458714 w 1544131"/>
                <a:gd name="connsiteY8" fmla="*/ 142268 h 1338878"/>
                <a:gd name="connsiteX9" fmla="*/ 1488826 w 1544131"/>
                <a:gd name="connsiteY9" fmla="*/ 387070 h 1338878"/>
                <a:gd name="connsiteX10" fmla="*/ 1504094 w 1544131"/>
                <a:gd name="connsiteY10" fmla="*/ 506501 h 1338878"/>
                <a:gd name="connsiteX11" fmla="*/ 1506131 w 1544131"/>
                <a:gd name="connsiteY11" fmla="*/ 581571 h 1338878"/>
                <a:gd name="connsiteX12" fmla="*/ 1516479 w 1544131"/>
                <a:gd name="connsiteY12" fmla="*/ 696930 h 1338878"/>
                <a:gd name="connsiteX13" fmla="*/ 1532681 w 1544131"/>
                <a:gd name="connsiteY13" fmla="*/ 830528 h 1338878"/>
                <a:gd name="connsiteX14" fmla="*/ 1539806 w 1544131"/>
                <a:gd name="connsiteY14" fmla="*/ 1002974 h 1338878"/>
                <a:gd name="connsiteX15" fmla="*/ 1544131 w 1544131"/>
                <a:gd name="connsiteY15" fmla="*/ 1332940 h 1338878"/>
                <a:gd name="connsiteX16" fmla="*/ 7889 w 1544131"/>
                <a:gd name="connsiteY16" fmla="*/ 1338878 h 1338878"/>
                <a:gd name="connsiteX17" fmla="*/ 0 w 1544131"/>
                <a:gd name="connsiteY17" fmla="*/ 385373 h 1338878"/>
                <a:gd name="connsiteX0" fmla="*/ 0 w 1540242"/>
                <a:gd name="connsiteY0" fmla="*/ 385373 h 1341253"/>
                <a:gd name="connsiteX1" fmla="*/ 265837 w 1540242"/>
                <a:gd name="connsiteY1" fmla="*/ 312425 h 1341253"/>
                <a:gd name="connsiteX2" fmla="*/ 523366 w 1540242"/>
                <a:gd name="connsiteY2" fmla="*/ 236847 h 1341253"/>
                <a:gd name="connsiteX3" fmla="*/ 897096 w 1540242"/>
                <a:gd name="connsiteY3" fmla="*/ 93749 h 1341253"/>
                <a:gd name="connsiteX4" fmla="*/ 1217899 w 1540242"/>
                <a:gd name="connsiteY4" fmla="*/ 6465 h 1341253"/>
                <a:gd name="connsiteX5" fmla="*/ 1284740 w 1540242"/>
                <a:gd name="connsiteY5" fmla="*/ 6465 h 1341253"/>
                <a:gd name="connsiteX6" fmla="*/ 1315447 w 1540242"/>
                <a:gd name="connsiteY6" fmla="*/ 18087 h 1341253"/>
                <a:gd name="connsiteX7" fmla="*/ 1408074 w 1540242"/>
                <a:gd name="connsiteY7" fmla="*/ 49217 h 1341253"/>
                <a:gd name="connsiteX8" fmla="*/ 1458714 w 1540242"/>
                <a:gd name="connsiteY8" fmla="*/ 142268 h 1341253"/>
                <a:gd name="connsiteX9" fmla="*/ 1488826 w 1540242"/>
                <a:gd name="connsiteY9" fmla="*/ 387070 h 1341253"/>
                <a:gd name="connsiteX10" fmla="*/ 1504094 w 1540242"/>
                <a:gd name="connsiteY10" fmla="*/ 506501 h 1341253"/>
                <a:gd name="connsiteX11" fmla="*/ 1506131 w 1540242"/>
                <a:gd name="connsiteY11" fmla="*/ 581571 h 1341253"/>
                <a:gd name="connsiteX12" fmla="*/ 1516479 w 1540242"/>
                <a:gd name="connsiteY12" fmla="*/ 696930 h 1341253"/>
                <a:gd name="connsiteX13" fmla="*/ 1532681 w 1540242"/>
                <a:gd name="connsiteY13" fmla="*/ 830528 h 1341253"/>
                <a:gd name="connsiteX14" fmla="*/ 1539806 w 1540242"/>
                <a:gd name="connsiteY14" fmla="*/ 1002974 h 1341253"/>
                <a:gd name="connsiteX15" fmla="*/ 1539974 w 1540242"/>
                <a:gd name="connsiteY15" fmla="*/ 1341253 h 1341253"/>
                <a:gd name="connsiteX16" fmla="*/ 7889 w 1540242"/>
                <a:gd name="connsiteY16" fmla="*/ 1338878 h 1341253"/>
                <a:gd name="connsiteX17" fmla="*/ 0 w 1540242"/>
                <a:gd name="connsiteY17" fmla="*/ 385373 h 1341253"/>
                <a:gd name="connsiteX0" fmla="*/ 110 w 1540352"/>
                <a:gd name="connsiteY0" fmla="*/ 385373 h 1341253"/>
                <a:gd name="connsiteX1" fmla="*/ 265947 w 1540352"/>
                <a:gd name="connsiteY1" fmla="*/ 312425 h 1341253"/>
                <a:gd name="connsiteX2" fmla="*/ 523476 w 1540352"/>
                <a:gd name="connsiteY2" fmla="*/ 236847 h 1341253"/>
                <a:gd name="connsiteX3" fmla="*/ 897206 w 1540352"/>
                <a:gd name="connsiteY3" fmla="*/ 93749 h 1341253"/>
                <a:gd name="connsiteX4" fmla="*/ 1218009 w 1540352"/>
                <a:gd name="connsiteY4" fmla="*/ 6465 h 1341253"/>
                <a:gd name="connsiteX5" fmla="*/ 1284850 w 1540352"/>
                <a:gd name="connsiteY5" fmla="*/ 6465 h 1341253"/>
                <a:gd name="connsiteX6" fmla="*/ 1315557 w 1540352"/>
                <a:gd name="connsiteY6" fmla="*/ 18087 h 1341253"/>
                <a:gd name="connsiteX7" fmla="*/ 1408184 w 1540352"/>
                <a:gd name="connsiteY7" fmla="*/ 49217 h 1341253"/>
                <a:gd name="connsiteX8" fmla="*/ 1458824 w 1540352"/>
                <a:gd name="connsiteY8" fmla="*/ 142268 h 1341253"/>
                <a:gd name="connsiteX9" fmla="*/ 1488936 w 1540352"/>
                <a:gd name="connsiteY9" fmla="*/ 387070 h 1341253"/>
                <a:gd name="connsiteX10" fmla="*/ 1504204 w 1540352"/>
                <a:gd name="connsiteY10" fmla="*/ 506501 h 1341253"/>
                <a:gd name="connsiteX11" fmla="*/ 1506241 w 1540352"/>
                <a:gd name="connsiteY11" fmla="*/ 581571 h 1341253"/>
                <a:gd name="connsiteX12" fmla="*/ 1516589 w 1540352"/>
                <a:gd name="connsiteY12" fmla="*/ 696930 h 1341253"/>
                <a:gd name="connsiteX13" fmla="*/ 1532791 w 1540352"/>
                <a:gd name="connsiteY13" fmla="*/ 830528 h 1341253"/>
                <a:gd name="connsiteX14" fmla="*/ 1539916 w 1540352"/>
                <a:gd name="connsiteY14" fmla="*/ 1002974 h 1341253"/>
                <a:gd name="connsiteX15" fmla="*/ 1540084 w 1540352"/>
                <a:gd name="connsiteY15" fmla="*/ 1341253 h 1341253"/>
                <a:gd name="connsiteX16" fmla="*/ 856 w 1540352"/>
                <a:gd name="connsiteY16" fmla="*/ 1331734 h 1341253"/>
                <a:gd name="connsiteX17" fmla="*/ 110 w 1540352"/>
                <a:gd name="connsiteY17" fmla="*/ 385373 h 1341253"/>
                <a:gd name="connsiteX0" fmla="*/ 110 w 1540352"/>
                <a:gd name="connsiteY0" fmla="*/ 385373 h 1336490"/>
                <a:gd name="connsiteX1" fmla="*/ 265947 w 1540352"/>
                <a:gd name="connsiteY1" fmla="*/ 312425 h 1336490"/>
                <a:gd name="connsiteX2" fmla="*/ 523476 w 1540352"/>
                <a:gd name="connsiteY2" fmla="*/ 236847 h 1336490"/>
                <a:gd name="connsiteX3" fmla="*/ 897206 w 1540352"/>
                <a:gd name="connsiteY3" fmla="*/ 93749 h 1336490"/>
                <a:gd name="connsiteX4" fmla="*/ 1218009 w 1540352"/>
                <a:gd name="connsiteY4" fmla="*/ 6465 h 1336490"/>
                <a:gd name="connsiteX5" fmla="*/ 1284850 w 1540352"/>
                <a:gd name="connsiteY5" fmla="*/ 6465 h 1336490"/>
                <a:gd name="connsiteX6" fmla="*/ 1315557 w 1540352"/>
                <a:gd name="connsiteY6" fmla="*/ 18087 h 1336490"/>
                <a:gd name="connsiteX7" fmla="*/ 1408184 w 1540352"/>
                <a:gd name="connsiteY7" fmla="*/ 49217 h 1336490"/>
                <a:gd name="connsiteX8" fmla="*/ 1458824 w 1540352"/>
                <a:gd name="connsiteY8" fmla="*/ 142268 h 1336490"/>
                <a:gd name="connsiteX9" fmla="*/ 1488936 w 1540352"/>
                <a:gd name="connsiteY9" fmla="*/ 387070 h 1336490"/>
                <a:gd name="connsiteX10" fmla="*/ 1504204 w 1540352"/>
                <a:gd name="connsiteY10" fmla="*/ 506501 h 1336490"/>
                <a:gd name="connsiteX11" fmla="*/ 1506241 w 1540352"/>
                <a:gd name="connsiteY11" fmla="*/ 581571 h 1336490"/>
                <a:gd name="connsiteX12" fmla="*/ 1516589 w 1540352"/>
                <a:gd name="connsiteY12" fmla="*/ 696930 h 1336490"/>
                <a:gd name="connsiteX13" fmla="*/ 1532791 w 1540352"/>
                <a:gd name="connsiteY13" fmla="*/ 830528 h 1336490"/>
                <a:gd name="connsiteX14" fmla="*/ 1539916 w 1540352"/>
                <a:gd name="connsiteY14" fmla="*/ 1002974 h 1336490"/>
                <a:gd name="connsiteX15" fmla="*/ 1540084 w 1540352"/>
                <a:gd name="connsiteY15" fmla="*/ 1336490 h 1336490"/>
                <a:gd name="connsiteX16" fmla="*/ 856 w 1540352"/>
                <a:gd name="connsiteY16" fmla="*/ 1331734 h 1336490"/>
                <a:gd name="connsiteX17" fmla="*/ 110 w 1540352"/>
                <a:gd name="connsiteY17" fmla="*/ 385373 h 133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352" h="1336490">
                  <a:moveTo>
                    <a:pt x="110" y="385373"/>
                  </a:moveTo>
                  <a:lnTo>
                    <a:pt x="265947" y="312425"/>
                  </a:lnTo>
                  <a:cubicBezTo>
                    <a:pt x="351790" y="299701"/>
                    <a:pt x="437633" y="249571"/>
                    <a:pt x="523476" y="236847"/>
                  </a:cubicBezTo>
                  <a:lnTo>
                    <a:pt x="897206" y="93749"/>
                  </a:lnTo>
                  <a:cubicBezTo>
                    <a:pt x="1004140" y="64654"/>
                    <a:pt x="1153402" y="21012"/>
                    <a:pt x="1218009" y="6465"/>
                  </a:cubicBezTo>
                  <a:cubicBezTo>
                    <a:pt x="1282616" y="-8082"/>
                    <a:pt x="1273653" y="6465"/>
                    <a:pt x="1284850" y="6465"/>
                  </a:cubicBezTo>
                  <a:lnTo>
                    <a:pt x="1315557" y="18087"/>
                  </a:lnTo>
                  <a:lnTo>
                    <a:pt x="1408184" y="49217"/>
                  </a:lnTo>
                  <a:lnTo>
                    <a:pt x="1458824" y="142268"/>
                  </a:lnTo>
                  <a:lnTo>
                    <a:pt x="1488936" y="387070"/>
                  </a:lnTo>
                  <a:lnTo>
                    <a:pt x="1504204" y="506501"/>
                  </a:lnTo>
                  <a:lnTo>
                    <a:pt x="1506241" y="581571"/>
                  </a:lnTo>
                  <a:lnTo>
                    <a:pt x="1516589" y="696930"/>
                  </a:lnTo>
                  <a:lnTo>
                    <a:pt x="1532791" y="830528"/>
                  </a:lnTo>
                  <a:lnTo>
                    <a:pt x="1539916" y="1002974"/>
                  </a:lnTo>
                  <a:cubicBezTo>
                    <a:pt x="1541358" y="1112963"/>
                    <a:pt x="1538642" y="1226501"/>
                    <a:pt x="1540084" y="1336490"/>
                  </a:cubicBezTo>
                  <a:lnTo>
                    <a:pt x="856" y="1331734"/>
                  </a:lnTo>
                  <a:cubicBezTo>
                    <a:pt x="-1774" y="1013899"/>
                    <a:pt x="2740" y="703208"/>
                    <a:pt x="110" y="385373"/>
                  </a:cubicBezTo>
                  <a:close/>
                </a:path>
              </a:pathLst>
            </a:cu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6" name="Freihandform: Form 65">
              <a:extLst>
                <a:ext uri="{FF2B5EF4-FFF2-40B4-BE49-F238E27FC236}">
                  <a16:creationId xmlns:a16="http://schemas.microsoft.com/office/drawing/2014/main" xmlns="" id="{C001D7E3-4A50-431C-8FB3-61115549FFAC}"/>
                </a:ext>
              </a:extLst>
            </p:cNvPr>
            <p:cNvSpPr/>
            <p:nvPr/>
          </p:nvSpPr>
          <p:spPr>
            <a:xfrm>
              <a:off x="6392487" y="2854763"/>
              <a:ext cx="1047404" cy="1045021"/>
            </a:xfrm>
            <a:custGeom>
              <a:avLst/>
              <a:gdLst>
                <a:gd name="connsiteX0" fmla="*/ 0 w 1047404"/>
                <a:gd name="connsiteY0" fmla="*/ 261851 h 1047403"/>
                <a:gd name="connsiteX1" fmla="*/ 116378 w 1047404"/>
                <a:gd name="connsiteY1" fmla="*/ 211974 h 1047403"/>
                <a:gd name="connsiteX2" fmla="*/ 207818 w 1047404"/>
                <a:gd name="connsiteY2" fmla="*/ 170411 h 1047403"/>
                <a:gd name="connsiteX3" fmla="*/ 278477 w 1047404"/>
                <a:gd name="connsiteY3" fmla="*/ 145472 h 1047403"/>
                <a:gd name="connsiteX4" fmla="*/ 523702 w 1047404"/>
                <a:gd name="connsiteY4" fmla="*/ 91440 h 1047403"/>
                <a:gd name="connsiteX5" fmla="*/ 756458 w 1047404"/>
                <a:gd name="connsiteY5" fmla="*/ 29094 h 1047403"/>
                <a:gd name="connsiteX6" fmla="*/ 822960 w 1047404"/>
                <a:gd name="connsiteY6" fmla="*/ 4156 h 1047403"/>
                <a:gd name="connsiteX7" fmla="*/ 872837 w 1047404"/>
                <a:gd name="connsiteY7" fmla="*/ 0 h 1047403"/>
                <a:gd name="connsiteX8" fmla="*/ 918557 w 1047404"/>
                <a:gd name="connsiteY8" fmla="*/ 12469 h 1047403"/>
                <a:gd name="connsiteX9" fmla="*/ 943495 w 1047404"/>
                <a:gd name="connsiteY9" fmla="*/ 37407 h 1047403"/>
                <a:gd name="connsiteX10" fmla="*/ 964277 w 1047404"/>
                <a:gd name="connsiteY10" fmla="*/ 78971 h 1047403"/>
                <a:gd name="connsiteX11" fmla="*/ 1009997 w 1047404"/>
                <a:gd name="connsiteY11" fmla="*/ 253538 h 1047403"/>
                <a:gd name="connsiteX12" fmla="*/ 1030778 w 1047404"/>
                <a:gd name="connsiteY12" fmla="*/ 390698 h 1047403"/>
                <a:gd name="connsiteX13" fmla="*/ 1043248 w 1047404"/>
                <a:gd name="connsiteY13" fmla="*/ 515389 h 1047403"/>
                <a:gd name="connsiteX14" fmla="*/ 1047404 w 1047404"/>
                <a:gd name="connsiteY14" fmla="*/ 548640 h 1047403"/>
                <a:gd name="connsiteX15" fmla="*/ 1039091 w 1047404"/>
                <a:gd name="connsiteY15" fmla="*/ 1047403 h 1047403"/>
                <a:gd name="connsiteX16" fmla="*/ 16626 w 1047404"/>
                <a:gd name="connsiteY16" fmla="*/ 1043247 h 1047403"/>
                <a:gd name="connsiteX17" fmla="*/ 0 w 1047404"/>
                <a:gd name="connsiteY17" fmla="*/ 261851 h 1047403"/>
                <a:gd name="connsiteX0" fmla="*/ 0 w 1047404"/>
                <a:gd name="connsiteY0" fmla="*/ 261851 h 1045021"/>
                <a:gd name="connsiteX1" fmla="*/ 116378 w 1047404"/>
                <a:gd name="connsiteY1" fmla="*/ 211974 h 1045021"/>
                <a:gd name="connsiteX2" fmla="*/ 207818 w 1047404"/>
                <a:gd name="connsiteY2" fmla="*/ 170411 h 1045021"/>
                <a:gd name="connsiteX3" fmla="*/ 278477 w 1047404"/>
                <a:gd name="connsiteY3" fmla="*/ 145472 h 1045021"/>
                <a:gd name="connsiteX4" fmla="*/ 523702 w 1047404"/>
                <a:gd name="connsiteY4" fmla="*/ 91440 h 1045021"/>
                <a:gd name="connsiteX5" fmla="*/ 756458 w 1047404"/>
                <a:gd name="connsiteY5" fmla="*/ 29094 h 1045021"/>
                <a:gd name="connsiteX6" fmla="*/ 822960 w 1047404"/>
                <a:gd name="connsiteY6" fmla="*/ 4156 h 1045021"/>
                <a:gd name="connsiteX7" fmla="*/ 872837 w 1047404"/>
                <a:gd name="connsiteY7" fmla="*/ 0 h 1045021"/>
                <a:gd name="connsiteX8" fmla="*/ 918557 w 1047404"/>
                <a:gd name="connsiteY8" fmla="*/ 12469 h 1045021"/>
                <a:gd name="connsiteX9" fmla="*/ 943495 w 1047404"/>
                <a:gd name="connsiteY9" fmla="*/ 37407 h 1045021"/>
                <a:gd name="connsiteX10" fmla="*/ 964277 w 1047404"/>
                <a:gd name="connsiteY10" fmla="*/ 78971 h 1045021"/>
                <a:gd name="connsiteX11" fmla="*/ 1009997 w 1047404"/>
                <a:gd name="connsiteY11" fmla="*/ 253538 h 1045021"/>
                <a:gd name="connsiteX12" fmla="*/ 1030778 w 1047404"/>
                <a:gd name="connsiteY12" fmla="*/ 390698 h 1045021"/>
                <a:gd name="connsiteX13" fmla="*/ 1043248 w 1047404"/>
                <a:gd name="connsiteY13" fmla="*/ 515389 h 1045021"/>
                <a:gd name="connsiteX14" fmla="*/ 1047404 w 1047404"/>
                <a:gd name="connsiteY14" fmla="*/ 548640 h 1045021"/>
                <a:gd name="connsiteX15" fmla="*/ 1039091 w 1047404"/>
                <a:gd name="connsiteY15" fmla="*/ 1045021 h 1045021"/>
                <a:gd name="connsiteX16" fmla="*/ 16626 w 1047404"/>
                <a:gd name="connsiteY16" fmla="*/ 1043247 h 1045021"/>
                <a:gd name="connsiteX17" fmla="*/ 0 w 1047404"/>
                <a:gd name="connsiteY17" fmla="*/ 261851 h 1045021"/>
                <a:gd name="connsiteX0" fmla="*/ 0 w 1047404"/>
                <a:gd name="connsiteY0" fmla="*/ 261851 h 1045021"/>
                <a:gd name="connsiteX1" fmla="*/ 116378 w 1047404"/>
                <a:gd name="connsiteY1" fmla="*/ 211974 h 1045021"/>
                <a:gd name="connsiteX2" fmla="*/ 207818 w 1047404"/>
                <a:gd name="connsiteY2" fmla="*/ 170411 h 1045021"/>
                <a:gd name="connsiteX3" fmla="*/ 278477 w 1047404"/>
                <a:gd name="connsiteY3" fmla="*/ 145472 h 1045021"/>
                <a:gd name="connsiteX4" fmla="*/ 523702 w 1047404"/>
                <a:gd name="connsiteY4" fmla="*/ 91440 h 1045021"/>
                <a:gd name="connsiteX5" fmla="*/ 756458 w 1047404"/>
                <a:gd name="connsiteY5" fmla="*/ 29094 h 1045021"/>
                <a:gd name="connsiteX6" fmla="*/ 822960 w 1047404"/>
                <a:gd name="connsiteY6" fmla="*/ 4156 h 1045021"/>
                <a:gd name="connsiteX7" fmla="*/ 872837 w 1047404"/>
                <a:gd name="connsiteY7" fmla="*/ 0 h 1045021"/>
                <a:gd name="connsiteX8" fmla="*/ 918557 w 1047404"/>
                <a:gd name="connsiteY8" fmla="*/ 12469 h 1045021"/>
                <a:gd name="connsiteX9" fmla="*/ 943495 w 1047404"/>
                <a:gd name="connsiteY9" fmla="*/ 37407 h 1045021"/>
                <a:gd name="connsiteX10" fmla="*/ 964277 w 1047404"/>
                <a:gd name="connsiteY10" fmla="*/ 78971 h 1045021"/>
                <a:gd name="connsiteX11" fmla="*/ 1009997 w 1047404"/>
                <a:gd name="connsiteY11" fmla="*/ 253538 h 1045021"/>
                <a:gd name="connsiteX12" fmla="*/ 1030778 w 1047404"/>
                <a:gd name="connsiteY12" fmla="*/ 390698 h 1045021"/>
                <a:gd name="connsiteX13" fmla="*/ 1043248 w 1047404"/>
                <a:gd name="connsiteY13" fmla="*/ 515389 h 1045021"/>
                <a:gd name="connsiteX14" fmla="*/ 1047404 w 1047404"/>
                <a:gd name="connsiteY14" fmla="*/ 548640 h 1045021"/>
                <a:gd name="connsiteX15" fmla="*/ 1039091 w 1047404"/>
                <a:gd name="connsiteY15" fmla="*/ 1045021 h 1045021"/>
                <a:gd name="connsiteX16" fmla="*/ 7101 w 1047404"/>
                <a:gd name="connsiteY16" fmla="*/ 1040866 h 1045021"/>
                <a:gd name="connsiteX17" fmla="*/ 0 w 1047404"/>
                <a:gd name="connsiteY17" fmla="*/ 261851 h 104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404" h="1045021">
                  <a:moveTo>
                    <a:pt x="0" y="261851"/>
                  </a:moveTo>
                  <a:lnTo>
                    <a:pt x="116378" y="211974"/>
                  </a:lnTo>
                  <a:lnTo>
                    <a:pt x="207818" y="170411"/>
                  </a:lnTo>
                  <a:lnTo>
                    <a:pt x="278477" y="145472"/>
                  </a:lnTo>
                  <a:lnTo>
                    <a:pt x="523702" y="91440"/>
                  </a:lnTo>
                  <a:lnTo>
                    <a:pt x="756458" y="29094"/>
                  </a:lnTo>
                  <a:lnTo>
                    <a:pt x="822960" y="4156"/>
                  </a:lnTo>
                  <a:lnTo>
                    <a:pt x="872837" y="0"/>
                  </a:lnTo>
                  <a:lnTo>
                    <a:pt x="918557" y="12469"/>
                  </a:lnTo>
                  <a:lnTo>
                    <a:pt x="943495" y="37407"/>
                  </a:lnTo>
                  <a:lnTo>
                    <a:pt x="964277" y="78971"/>
                  </a:lnTo>
                  <a:lnTo>
                    <a:pt x="1009997" y="253538"/>
                  </a:lnTo>
                  <a:lnTo>
                    <a:pt x="1030778" y="390698"/>
                  </a:lnTo>
                  <a:lnTo>
                    <a:pt x="1043248" y="515389"/>
                  </a:lnTo>
                  <a:lnTo>
                    <a:pt x="1047404" y="548640"/>
                  </a:lnTo>
                  <a:lnTo>
                    <a:pt x="1039091" y="1045021"/>
                  </a:lnTo>
                  <a:lnTo>
                    <a:pt x="7101" y="1040866"/>
                  </a:lnTo>
                  <a:lnTo>
                    <a:pt x="0" y="261851"/>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68" name="Freihandform: Form 67">
              <a:extLst>
                <a:ext uri="{FF2B5EF4-FFF2-40B4-BE49-F238E27FC236}">
                  <a16:creationId xmlns:a16="http://schemas.microsoft.com/office/drawing/2014/main" xmlns="" id="{0E7FF119-7E9D-42DA-A6AC-5F1BC580D502}"/>
                </a:ext>
              </a:extLst>
            </p:cNvPr>
            <p:cNvSpPr/>
            <p:nvPr/>
          </p:nvSpPr>
          <p:spPr>
            <a:xfrm>
              <a:off x="5120640" y="3070894"/>
              <a:ext cx="1546167" cy="826510"/>
            </a:xfrm>
            <a:custGeom>
              <a:avLst/>
              <a:gdLst>
                <a:gd name="connsiteX0" fmla="*/ 0 w 1546167"/>
                <a:gd name="connsiteY0" fmla="*/ 577734 h 831272"/>
                <a:gd name="connsiteX1" fmla="*/ 166255 w 1546167"/>
                <a:gd name="connsiteY1" fmla="*/ 532014 h 831272"/>
                <a:gd name="connsiteX2" fmla="*/ 266007 w 1546167"/>
                <a:gd name="connsiteY2" fmla="*/ 502920 h 831272"/>
                <a:gd name="connsiteX3" fmla="*/ 469669 w 1546167"/>
                <a:gd name="connsiteY3" fmla="*/ 423949 h 831272"/>
                <a:gd name="connsiteX4" fmla="*/ 602673 w 1546167"/>
                <a:gd name="connsiteY4" fmla="*/ 357447 h 831272"/>
                <a:gd name="connsiteX5" fmla="*/ 777240 w 1546167"/>
                <a:gd name="connsiteY5" fmla="*/ 266007 h 831272"/>
                <a:gd name="connsiteX6" fmla="*/ 1022465 w 1546167"/>
                <a:gd name="connsiteY6" fmla="*/ 141316 h 831272"/>
                <a:gd name="connsiteX7" fmla="*/ 1313411 w 1546167"/>
                <a:gd name="connsiteY7" fmla="*/ 20781 h 831272"/>
                <a:gd name="connsiteX8" fmla="*/ 1354975 w 1546167"/>
                <a:gd name="connsiteY8" fmla="*/ 8312 h 831272"/>
                <a:gd name="connsiteX9" fmla="*/ 1396538 w 1546167"/>
                <a:gd name="connsiteY9" fmla="*/ 0 h 831272"/>
                <a:gd name="connsiteX10" fmla="*/ 1425633 w 1546167"/>
                <a:gd name="connsiteY10" fmla="*/ 12469 h 831272"/>
                <a:gd name="connsiteX11" fmla="*/ 1438102 w 1546167"/>
                <a:gd name="connsiteY11" fmla="*/ 33251 h 831272"/>
                <a:gd name="connsiteX12" fmla="*/ 1458884 w 1546167"/>
                <a:gd name="connsiteY12" fmla="*/ 66501 h 831272"/>
                <a:gd name="connsiteX13" fmla="*/ 1504604 w 1546167"/>
                <a:gd name="connsiteY13" fmla="*/ 187036 h 831272"/>
                <a:gd name="connsiteX14" fmla="*/ 1521229 w 1546167"/>
                <a:gd name="connsiteY14" fmla="*/ 295101 h 831272"/>
                <a:gd name="connsiteX15" fmla="*/ 1533698 w 1546167"/>
                <a:gd name="connsiteY15" fmla="*/ 399011 h 831272"/>
                <a:gd name="connsiteX16" fmla="*/ 1542011 w 1546167"/>
                <a:gd name="connsiteY16" fmla="*/ 502920 h 831272"/>
                <a:gd name="connsiteX17" fmla="*/ 1546167 w 1546167"/>
                <a:gd name="connsiteY17" fmla="*/ 594360 h 831272"/>
                <a:gd name="connsiteX18" fmla="*/ 1537855 w 1546167"/>
                <a:gd name="connsiteY18" fmla="*/ 685800 h 831272"/>
                <a:gd name="connsiteX19" fmla="*/ 1533698 w 1546167"/>
                <a:gd name="connsiteY19" fmla="*/ 773083 h 831272"/>
                <a:gd name="connsiteX20" fmla="*/ 1521229 w 1546167"/>
                <a:gd name="connsiteY20" fmla="*/ 827116 h 831272"/>
                <a:gd name="connsiteX21" fmla="*/ 669175 w 1546167"/>
                <a:gd name="connsiteY21" fmla="*/ 831272 h 831272"/>
                <a:gd name="connsiteX22" fmla="*/ 457200 w 1546167"/>
                <a:gd name="connsiteY22" fmla="*/ 727363 h 831272"/>
                <a:gd name="connsiteX23" fmla="*/ 257695 w 1546167"/>
                <a:gd name="connsiteY23" fmla="*/ 660861 h 831272"/>
                <a:gd name="connsiteX24" fmla="*/ 0 w 1546167"/>
                <a:gd name="connsiteY24" fmla="*/ 577734 h 831272"/>
                <a:gd name="connsiteX0" fmla="*/ 0 w 1546167"/>
                <a:gd name="connsiteY0" fmla="*/ 577734 h 831272"/>
                <a:gd name="connsiteX1" fmla="*/ 166255 w 1546167"/>
                <a:gd name="connsiteY1" fmla="*/ 532014 h 831272"/>
                <a:gd name="connsiteX2" fmla="*/ 266007 w 1546167"/>
                <a:gd name="connsiteY2" fmla="*/ 502920 h 831272"/>
                <a:gd name="connsiteX3" fmla="*/ 469669 w 1546167"/>
                <a:gd name="connsiteY3" fmla="*/ 423949 h 831272"/>
                <a:gd name="connsiteX4" fmla="*/ 602673 w 1546167"/>
                <a:gd name="connsiteY4" fmla="*/ 357447 h 831272"/>
                <a:gd name="connsiteX5" fmla="*/ 777240 w 1546167"/>
                <a:gd name="connsiteY5" fmla="*/ 266007 h 831272"/>
                <a:gd name="connsiteX6" fmla="*/ 1022465 w 1546167"/>
                <a:gd name="connsiteY6" fmla="*/ 141316 h 831272"/>
                <a:gd name="connsiteX7" fmla="*/ 1313411 w 1546167"/>
                <a:gd name="connsiteY7" fmla="*/ 20781 h 831272"/>
                <a:gd name="connsiteX8" fmla="*/ 1354975 w 1546167"/>
                <a:gd name="connsiteY8" fmla="*/ 8312 h 831272"/>
                <a:gd name="connsiteX9" fmla="*/ 1396538 w 1546167"/>
                <a:gd name="connsiteY9" fmla="*/ 0 h 831272"/>
                <a:gd name="connsiteX10" fmla="*/ 1425633 w 1546167"/>
                <a:gd name="connsiteY10" fmla="*/ 12469 h 831272"/>
                <a:gd name="connsiteX11" fmla="*/ 1438102 w 1546167"/>
                <a:gd name="connsiteY11" fmla="*/ 33251 h 831272"/>
                <a:gd name="connsiteX12" fmla="*/ 1458884 w 1546167"/>
                <a:gd name="connsiteY12" fmla="*/ 66501 h 831272"/>
                <a:gd name="connsiteX13" fmla="*/ 1504604 w 1546167"/>
                <a:gd name="connsiteY13" fmla="*/ 187036 h 831272"/>
                <a:gd name="connsiteX14" fmla="*/ 1521229 w 1546167"/>
                <a:gd name="connsiteY14" fmla="*/ 295101 h 831272"/>
                <a:gd name="connsiteX15" fmla="*/ 1533698 w 1546167"/>
                <a:gd name="connsiteY15" fmla="*/ 399011 h 831272"/>
                <a:gd name="connsiteX16" fmla="*/ 1542011 w 1546167"/>
                <a:gd name="connsiteY16" fmla="*/ 502920 h 831272"/>
                <a:gd name="connsiteX17" fmla="*/ 1546167 w 1546167"/>
                <a:gd name="connsiteY17" fmla="*/ 594360 h 831272"/>
                <a:gd name="connsiteX18" fmla="*/ 1537855 w 1546167"/>
                <a:gd name="connsiteY18" fmla="*/ 685800 h 831272"/>
                <a:gd name="connsiteX19" fmla="*/ 1533698 w 1546167"/>
                <a:gd name="connsiteY19" fmla="*/ 773083 h 831272"/>
                <a:gd name="connsiteX20" fmla="*/ 1523610 w 1546167"/>
                <a:gd name="connsiteY20" fmla="*/ 824735 h 831272"/>
                <a:gd name="connsiteX21" fmla="*/ 669175 w 1546167"/>
                <a:gd name="connsiteY21" fmla="*/ 831272 h 831272"/>
                <a:gd name="connsiteX22" fmla="*/ 457200 w 1546167"/>
                <a:gd name="connsiteY22" fmla="*/ 727363 h 831272"/>
                <a:gd name="connsiteX23" fmla="*/ 257695 w 1546167"/>
                <a:gd name="connsiteY23" fmla="*/ 660861 h 831272"/>
                <a:gd name="connsiteX24" fmla="*/ 0 w 1546167"/>
                <a:gd name="connsiteY24" fmla="*/ 577734 h 831272"/>
                <a:gd name="connsiteX0" fmla="*/ 0 w 1546167"/>
                <a:gd name="connsiteY0" fmla="*/ 577734 h 826510"/>
                <a:gd name="connsiteX1" fmla="*/ 166255 w 1546167"/>
                <a:gd name="connsiteY1" fmla="*/ 532014 h 826510"/>
                <a:gd name="connsiteX2" fmla="*/ 266007 w 1546167"/>
                <a:gd name="connsiteY2" fmla="*/ 502920 h 826510"/>
                <a:gd name="connsiteX3" fmla="*/ 469669 w 1546167"/>
                <a:gd name="connsiteY3" fmla="*/ 423949 h 826510"/>
                <a:gd name="connsiteX4" fmla="*/ 602673 w 1546167"/>
                <a:gd name="connsiteY4" fmla="*/ 357447 h 826510"/>
                <a:gd name="connsiteX5" fmla="*/ 777240 w 1546167"/>
                <a:gd name="connsiteY5" fmla="*/ 266007 h 826510"/>
                <a:gd name="connsiteX6" fmla="*/ 1022465 w 1546167"/>
                <a:gd name="connsiteY6" fmla="*/ 141316 h 826510"/>
                <a:gd name="connsiteX7" fmla="*/ 1313411 w 1546167"/>
                <a:gd name="connsiteY7" fmla="*/ 20781 h 826510"/>
                <a:gd name="connsiteX8" fmla="*/ 1354975 w 1546167"/>
                <a:gd name="connsiteY8" fmla="*/ 8312 h 826510"/>
                <a:gd name="connsiteX9" fmla="*/ 1396538 w 1546167"/>
                <a:gd name="connsiteY9" fmla="*/ 0 h 826510"/>
                <a:gd name="connsiteX10" fmla="*/ 1425633 w 1546167"/>
                <a:gd name="connsiteY10" fmla="*/ 12469 h 826510"/>
                <a:gd name="connsiteX11" fmla="*/ 1438102 w 1546167"/>
                <a:gd name="connsiteY11" fmla="*/ 33251 h 826510"/>
                <a:gd name="connsiteX12" fmla="*/ 1458884 w 1546167"/>
                <a:gd name="connsiteY12" fmla="*/ 66501 h 826510"/>
                <a:gd name="connsiteX13" fmla="*/ 1504604 w 1546167"/>
                <a:gd name="connsiteY13" fmla="*/ 187036 h 826510"/>
                <a:gd name="connsiteX14" fmla="*/ 1521229 w 1546167"/>
                <a:gd name="connsiteY14" fmla="*/ 295101 h 826510"/>
                <a:gd name="connsiteX15" fmla="*/ 1533698 w 1546167"/>
                <a:gd name="connsiteY15" fmla="*/ 399011 h 826510"/>
                <a:gd name="connsiteX16" fmla="*/ 1542011 w 1546167"/>
                <a:gd name="connsiteY16" fmla="*/ 502920 h 826510"/>
                <a:gd name="connsiteX17" fmla="*/ 1546167 w 1546167"/>
                <a:gd name="connsiteY17" fmla="*/ 594360 h 826510"/>
                <a:gd name="connsiteX18" fmla="*/ 1537855 w 1546167"/>
                <a:gd name="connsiteY18" fmla="*/ 685800 h 826510"/>
                <a:gd name="connsiteX19" fmla="*/ 1533698 w 1546167"/>
                <a:gd name="connsiteY19" fmla="*/ 773083 h 826510"/>
                <a:gd name="connsiteX20" fmla="*/ 1523610 w 1546167"/>
                <a:gd name="connsiteY20" fmla="*/ 824735 h 826510"/>
                <a:gd name="connsiteX21" fmla="*/ 669175 w 1546167"/>
                <a:gd name="connsiteY21" fmla="*/ 826510 h 826510"/>
                <a:gd name="connsiteX22" fmla="*/ 457200 w 1546167"/>
                <a:gd name="connsiteY22" fmla="*/ 727363 h 826510"/>
                <a:gd name="connsiteX23" fmla="*/ 257695 w 1546167"/>
                <a:gd name="connsiteY23" fmla="*/ 660861 h 826510"/>
                <a:gd name="connsiteX24" fmla="*/ 0 w 1546167"/>
                <a:gd name="connsiteY24" fmla="*/ 577734 h 82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46167" h="826510">
                  <a:moveTo>
                    <a:pt x="0" y="577734"/>
                  </a:moveTo>
                  <a:lnTo>
                    <a:pt x="166255" y="532014"/>
                  </a:lnTo>
                  <a:lnTo>
                    <a:pt x="266007" y="502920"/>
                  </a:lnTo>
                  <a:lnTo>
                    <a:pt x="469669" y="423949"/>
                  </a:lnTo>
                  <a:lnTo>
                    <a:pt x="602673" y="357447"/>
                  </a:lnTo>
                  <a:lnTo>
                    <a:pt x="777240" y="266007"/>
                  </a:lnTo>
                  <a:lnTo>
                    <a:pt x="1022465" y="141316"/>
                  </a:lnTo>
                  <a:lnTo>
                    <a:pt x="1313411" y="20781"/>
                  </a:lnTo>
                  <a:lnTo>
                    <a:pt x="1354975" y="8312"/>
                  </a:lnTo>
                  <a:lnTo>
                    <a:pt x="1396538" y="0"/>
                  </a:lnTo>
                  <a:lnTo>
                    <a:pt x="1425633" y="12469"/>
                  </a:lnTo>
                  <a:lnTo>
                    <a:pt x="1438102" y="33251"/>
                  </a:lnTo>
                  <a:lnTo>
                    <a:pt x="1458884" y="66501"/>
                  </a:lnTo>
                  <a:lnTo>
                    <a:pt x="1504604" y="187036"/>
                  </a:lnTo>
                  <a:lnTo>
                    <a:pt x="1521229" y="295101"/>
                  </a:lnTo>
                  <a:lnTo>
                    <a:pt x="1533698" y="399011"/>
                  </a:lnTo>
                  <a:lnTo>
                    <a:pt x="1542011" y="502920"/>
                  </a:lnTo>
                  <a:lnTo>
                    <a:pt x="1546167" y="594360"/>
                  </a:lnTo>
                  <a:lnTo>
                    <a:pt x="1537855" y="685800"/>
                  </a:lnTo>
                  <a:lnTo>
                    <a:pt x="1533698" y="773083"/>
                  </a:lnTo>
                  <a:lnTo>
                    <a:pt x="1523610" y="824735"/>
                  </a:lnTo>
                  <a:lnTo>
                    <a:pt x="669175" y="826510"/>
                  </a:lnTo>
                  <a:lnTo>
                    <a:pt x="457200" y="727363"/>
                  </a:lnTo>
                  <a:lnTo>
                    <a:pt x="257695" y="660861"/>
                  </a:lnTo>
                  <a:lnTo>
                    <a:pt x="0" y="577734"/>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7" name="Freihandform: Form 66">
              <a:extLst>
                <a:ext uri="{FF2B5EF4-FFF2-40B4-BE49-F238E27FC236}">
                  <a16:creationId xmlns:a16="http://schemas.microsoft.com/office/drawing/2014/main" xmlns="" id="{FA0841F6-F984-4123-B60A-DF4C011DECF4}"/>
                </a:ext>
              </a:extLst>
            </p:cNvPr>
            <p:cNvSpPr/>
            <p:nvPr/>
          </p:nvSpPr>
          <p:spPr>
            <a:xfrm>
              <a:off x="5120640" y="3482374"/>
              <a:ext cx="511233" cy="336665"/>
            </a:xfrm>
            <a:custGeom>
              <a:avLst/>
              <a:gdLst>
                <a:gd name="connsiteX0" fmla="*/ 0 w 511233"/>
                <a:gd name="connsiteY0" fmla="*/ 166254 h 336665"/>
                <a:gd name="connsiteX1" fmla="*/ 66502 w 511233"/>
                <a:gd name="connsiteY1" fmla="*/ 99752 h 336665"/>
                <a:gd name="connsiteX2" fmla="*/ 137160 w 511233"/>
                <a:gd name="connsiteY2" fmla="*/ 58189 h 336665"/>
                <a:gd name="connsiteX3" fmla="*/ 220287 w 511233"/>
                <a:gd name="connsiteY3" fmla="*/ 24938 h 336665"/>
                <a:gd name="connsiteX4" fmla="*/ 299258 w 511233"/>
                <a:gd name="connsiteY4" fmla="*/ 8312 h 336665"/>
                <a:gd name="connsiteX5" fmla="*/ 374073 w 511233"/>
                <a:gd name="connsiteY5" fmla="*/ 0 h 336665"/>
                <a:gd name="connsiteX6" fmla="*/ 440575 w 511233"/>
                <a:gd name="connsiteY6" fmla="*/ 16625 h 336665"/>
                <a:gd name="connsiteX7" fmla="*/ 486295 w 511233"/>
                <a:gd name="connsiteY7" fmla="*/ 54032 h 336665"/>
                <a:gd name="connsiteX8" fmla="*/ 507076 w 511233"/>
                <a:gd name="connsiteY8" fmla="*/ 103909 h 336665"/>
                <a:gd name="connsiteX9" fmla="*/ 511233 w 511233"/>
                <a:gd name="connsiteY9" fmla="*/ 170411 h 336665"/>
                <a:gd name="connsiteX10" fmla="*/ 507076 w 511233"/>
                <a:gd name="connsiteY10" fmla="*/ 211974 h 336665"/>
                <a:gd name="connsiteX11" fmla="*/ 494607 w 511233"/>
                <a:gd name="connsiteY11" fmla="*/ 266007 h 336665"/>
                <a:gd name="connsiteX12" fmla="*/ 465513 w 511233"/>
                <a:gd name="connsiteY12" fmla="*/ 299258 h 336665"/>
                <a:gd name="connsiteX13" fmla="*/ 440575 w 511233"/>
                <a:gd name="connsiteY13" fmla="*/ 320040 h 336665"/>
                <a:gd name="connsiteX14" fmla="*/ 394855 w 511233"/>
                <a:gd name="connsiteY14" fmla="*/ 336665 h 336665"/>
                <a:gd name="connsiteX15" fmla="*/ 336665 w 511233"/>
                <a:gd name="connsiteY15" fmla="*/ 336665 h 336665"/>
                <a:gd name="connsiteX16" fmla="*/ 253538 w 511233"/>
                <a:gd name="connsiteY16" fmla="*/ 324196 h 336665"/>
                <a:gd name="connsiteX17" fmla="*/ 216131 w 511233"/>
                <a:gd name="connsiteY17" fmla="*/ 311727 h 336665"/>
                <a:gd name="connsiteX18" fmla="*/ 166255 w 511233"/>
                <a:gd name="connsiteY18" fmla="*/ 295101 h 336665"/>
                <a:gd name="connsiteX19" fmla="*/ 120535 w 511233"/>
                <a:gd name="connsiteY19" fmla="*/ 274320 h 336665"/>
                <a:gd name="connsiteX20" fmla="*/ 91440 w 511233"/>
                <a:gd name="connsiteY20" fmla="*/ 253538 h 336665"/>
                <a:gd name="connsiteX21" fmla="*/ 58189 w 511233"/>
                <a:gd name="connsiteY21" fmla="*/ 216131 h 336665"/>
                <a:gd name="connsiteX22" fmla="*/ 0 w 511233"/>
                <a:gd name="connsiteY22" fmla="*/ 166254 h 33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11233" h="336665">
                  <a:moveTo>
                    <a:pt x="0" y="166254"/>
                  </a:moveTo>
                  <a:lnTo>
                    <a:pt x="66502" y="99752"/>
                  </a:lnTo>
                  <a:lnTo>
                    <a:pt x="137160" y="58189"/>
                  </a:lnTo>
                  <a:lnTo>
                    <a:pt x="220287" y="24938"/>
                  </a:lnTo>
                  <a:lnTo>
                    <a:pt x="299258" y="8312"/>
                  </a:lnTo>
                  <a:lnTo>
                    <a:pt x="374073" y="0"/>
                  </a:lnTo>
                  <a:lnTo>
                    <a:pt x="440575" y="16625"/>
                  </a:lnTo>
                  <a:lnTo>
                    <a:pt x="486295" y="54032"/>
                  </a:lnTo>
                  <a:lnTo>
                    <a:pt x="507076" y="103909"/>
                  </a:lnTo>
                  <a:lnTo>
                    <a:pt x="511233" y="170411"/>
                  </a:lnTo>
                  <a:lnTo>
                    <a:pt x="507076" y="211974"/>
                  </a:lnTo>
                  <a:lnTo>
                    <a:pt x="494607" y="266007"/>
                  </a:lnTo>
                  <a:lnTo>
                    <a:pt x="465513" y="299258"/>
                  </a:lnTo>
                  <a:lnTo>
                    <a:pt x="440575" y="320040"/>
                  </a:lnTo>
                  <a:lnTo>
                    <a:pt x="394855" y="336665"/>
                  </a:lnTo>
                  <a:lnTo>
                    <a:pt x="336665" y="336665"/>
                  </a:lnTo>
                  <a:lnTo>
                    <a:pt x="253538" y="324196"/>
                  </a:lnTo>
                  <a:lnTo>
                    <a:pt x="216131" y="311727"/>
                  </a:lnTo>
                  <a:lnTo>
                    <a:pt x="166255" y="295101"/>
                  </a:lnTo>
                  <a:lnTo>
                    <a:pt x="120535" y="274320"/>
                  </a:lnTo>
                  <a:lnTo>
                    <a:pt x="91440" y="253538"/>
                  </a:lnTo>
                  <a:lnTo>
                    <a:pt x="58189" y="216131"/>
                  </a:lnTo>
                  <a:lnTo>
                    <a:pt x="0" y="166254"/>
                  </a:lnTo>
                  <a:close/>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1" name="Textfeld 90">
            <a:extLst>
              <a:ext uri="{FF2B5EF4-FFF2-40B4-BE49-F238E27FC236}">
                <a16:creationId xmlns:a16="http://schemas.microsoft.com/office/drawing/2014/main" xmlns="" id="{ABD56E84-B5B4-4434-B8A5-C75522E25671}"/>
              </a:ext>
            </a:extLst>
          </p:cNvPr>
          <p:cNvSpPr txBox="1"/>
          <p:nvPr/>
        </p:nvSpPr>
        <p:spPr>
          <a:xfrm>
            <a:off x="1676066" y="2903507"/>
            <a:ext cx="2457414" cy="307777"/>
          </a:xfrm>
          <a:prstGeom prst="rect">
            <a:avLst/>
          </a:prstGeom>
          <a:noFill/>
        </p:spPr>
        <p:txBody>
          <a:bodyPr wrap="square" rtlCol="0">
            <a:spAutoFit/>
          </a:bodyPr>
          <a:lstStyle/>
          <a:p>
            <a:pPr>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2 m         3 m          5.5 m setting</a:t>
            </a:r>
          </a:p>
        </p:txBody>
      </p:sp>
      <p:sp>
        <p:nvSpPr>
          <p:cNvPr id="92" name="Textfeld 91">
            <a:extLst>
              <a:ext uri="{FF2B5EF4-FFF2-40B4-BE49-F238E27FC236}">
                <a16:creationId xmlns:a16="http://schemas.microsoft.com/office/drawing/2014/main" xmlns="" id="{D9A79304-4927-44C8-B53D-4D6C8342DF9F}"/>
              </a:ext>
            </a:extLst>
          </p:cNvPr>
          <p:cNvSpPr txBox="1"/>
          <p:nvPr/>
        </p:nvSpPr>
        <p:spPr>
          <a:xfrm>
            <a:off x="5977841" y="3405889"/>
            <a:ext cx="2290435" cy="307777"/>
          </a:xfrm>
          <a:prstGeom prst="rect">
            <a:avLst/>
          </a:prstGeom>
          <a:noFill/>
        </p:spPr>
        <p:txBody>
          <a:bodyPr wrap="none" rtlCol="0">
            <a:spAutoFit/>
          </a:bodyPr>
          <a:lstStyle/>
          <a:p>
            <a:pPr>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2 m       3 m          5.5 m setting</a:t>
            </a:r>
          </a:p>
        </p:txBody>
      </p:sp>
      <p:sp>
        <p:nvSpPr>
          <p:cNvPr id="25" name="Rechteck 24">
            <a:extLst>
              <a:ext uri="{FF2B5EF4-FFF2-40B4-BE49-F238E27FC236}">
                <a16:creationId xmlns:a16="http://schemas.microsoft.com/office/drawing/2014/main" xmlns="" id="{047381B2-BD9D-4731-B854-A0F25D70F0EA}"/>
              </a:ext>
            </a:extLst>
          </p:cNvPr>
          <p:cNvSpPr/>
          <p:nvPr/>
        </p:nvSpPr>
        <p:spPr>
          <a:xfrm>
            <a:off x="6967888" y="1395338"/>
            <a:ext cx="180000" cy="16029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5" name="Rechteck 94">
            <a:extLst>
              <a:ext uri="{FF2B5EF4-FFF2-40B4-BE49-F238E27FC236}">
                <a16:creationId xmlns:a16="http://schemas.microsoft.com/office/drawing/2014/main" xmlns="" id="{D03E681F-C6DD-417E-9C5D-1E2B95BEC880}"/>
              </a:ext>
            </a:extLst>
          </p:cNvPr>
          <p:cNvSpPr/>
          <p:nvPr/>
        </p:nvSpPr>
        <p:spPr>
          <a:xfrm>
            <a:off x="6969043" y="1709735"/>
            <a:ext cx="720000" cy="160294"/>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hteck 95">
            <a:extLst>
              <a:ext uri="{FF2B5EF4-FFF2-40B4-BE49-F238E27FC236}">
                <a16:creationId xmlns:a16="http://schemas.microsoft.com/office/drawing/2014/main" xmlns="" id="{DC9D27C5-808A-4881-8644-6B0303291BF2}"/>
              </a:ext>
            </a:extLst>
          </p:cNvPr>
          <p:cNvSpPr/>
          <p:nvPr/>
        </p:nvSpPr>
        <p:spPr>
          <a:xfrm>
            <a:off x="7239043" y="1395338"/>
            <a:ext cx="180000" cy="16029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7" name="Rechteck 96">
            <a:extLst>
              <a:ext uri="{FF2B5EF4-FFF2-40B4-BE49-F238E27FC236}">
                <a16:creationId xmlns:a16="http://schemas.microsoft.com/office/drawing/2014/main" xmlns="" id="{9E772FE8-B6D1-4BBD-A733-7345356DF2BF}"/>
              </a:ext>
            </a:extLst>
          </p:cNvPr>
          <p:cNvSpPr/>
          <p:nvPr/>
        </p:nvSpPr>
        <p:spPr>
          <a:xfrm>
            <a:off x="7516330" y="1390240"/>
            <a:ext cx="180000" cy="16029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98" name="Textfeld 97">
            <a:extLst>
              <a:ext uri="{FF2B5EF4-FFF2-40B4-BE49-F238E27FC236}">
                <a16:creationId xmlns:a16="http://schemas.microsoft.com/office/drawing/2014/main" xmlns="" id="{0A670516-C9B7-401E-AE39-EFA02FC1DA78}"/>
              </a:ext>
            </a:extLst>
          </p:cNvPr>
          <p:cNvSpPr txBox="1"/>
          <p:nvPr/>
        </p:nvSpPr>
        <p:spPr>
          <a:xfrm>
            <a:off x="7787485" y="1238365"/>
            <a:ext cx="987578" cy="704616"/>
          </a:xfrm>
          <a:prstGeom prst="rect">
            <a:avLst/>
          </a:prstGeom>
          <a:noFill/>
        </p:spPr>
        <p:txBody>
          <a:bodyPr wrap="none" rtlCol="0">
            <a:spAutoFit/>
          </a:bodyPr>
          <a:lstStyle/>
          <a:p>
            <a:pPr>
              <a:lnSpc>
                <a:spcPct val="150000"/>
              </a:lnSpc>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Microwave</a:t>
            </a:r>
          </a:p>
          <a:p>
            <a:pPr>
              <a:lnSpc>
                <a:spcPct val="150000"/>
              </a:lnSpc>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Ultrasonic</a:t>
            </a:r>
          </a:p>
        </p:txBody>
      </p:sp>
      <p:sp>
        <p:nvSpPr>
          <p:cNvPr id="99" name="Textfeld 98">
            <a:extLst>
              <a:ext uri="{FF2B5EF4-FFF2-40B4-BE49-F238E27FC236}">
                <a16:creationId xmlns:a16="http://schemas.microsoft.com/office/drawing/2014/main" xmlns="" id="{52330542-52C4-491C-AC52-30F3271F01C3}"/>
              </a:ext>
            </a:extLst>
          </p:cNvPr>
          <p:cNvSpPr txBox="1"/>
          <p:nvPr/>
        </p:nvSpPr>
        <p:spPr>
          <a:xfrm>
            <a:off x="8142531" y="3992796"/>
            <a:ext cx="442750" cy="381451"/>
          </a:xfrm>
          <a:prstGeom prst="rect">
            <a:avLst/>
          </a:prstGeom>
          <a:noFill/>
        </p:spPr>
        <p:txBody>
          <a:bodyPr wrap="none" rtlCol="0">
            <a:spAutoFit/>
          </a:bodyPr>
          <a:lstStyle/>
          <a:p>
            <a:pPr>
              <a:lnSpc>
                <a:spcPct val="150000"/>
              </a:lnSpc>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[m]</a:t>
            </a:r>
          </a:p>
        </p:txBody>
      </p:sp>
      <p:grpSp>
        <p:nvGrpSpPr>
          <p:cNvPr id="22" name="Gruppieren 21">
            <a:extLst>
              <a:ext uri="{FF2B5EF4-FFF2-40B4-BE49-F238E27FC236}">
                <a16:creationId xmlns:a16="http://schemas.microsoft.com/office/drawing/2014/main" xmlns="" id="{B6BD1E09-C072-44A8-A4B5-A910FC410AE6}"/>
              </a:ext>
            </a:extLst>
          </p:cNvPr>
          <p:cNvGrpSpPr/>
          <p:nvPr/>
        </p:nvGrpSpPr>
        <p:grpSpPr>
          <a:xfrm>
            <a:off x="693582" y="2395434"/>
            <a:ext cx="3528591" cy="1512002"/>
            <a:chOff x="504000" y="2267998"/>
            <a:chExt cx="3528591" cy="1512002"/>
          </a:xfrm>
        </p:grpSpPr>
        <p:cxnSp>
          <p:nvCxnSpPr>
            <p:cNvPr id="20" name="Gerader Verbinder 19">
              <a:extLst>
                <a:ext uri="{FF2B5EF4-FFF2-40B4-BE49-F238E27FC236}">
                  <a16:creationId xmlns:a16="http://schemas.microsoft.com/office/drawing/2014/main" xmlns="" id="{E602E672-E796-44BC-A6E4-A3632686295C}"/>
                </a:ext>
              </a:extLst>
            </p:cNvPr>
            <p:cNvCxnSpPr>
              <a:cxnSpLocks/>
            </p:cNvCxnSpPr>
            <p:nvPr/>
          </p:nvCxnSpPr>
          <p:spPr>
            <a:xfrm>
              <a:off x="756000" y="2267998"/>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xmlns="" id="{F6D2EF04-03BA-4F60-AF71-67BBB78EFC0E}"/>
                </a:ext>
              </a:extLst>
            </p:cNvPr>
            <p:cNvCxnSpPr/>
            <p:nvPr/>
          </p:nvCxnSpPr>
          <p:spPr>
            <a:xfrm>
              <a:off x="504000" y="2520000"/>
              <a:ext cx="35285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xmlns="" id="{1EF2BDE4-A037-422C-9C79-055768D60442}"/>
                </a:ext>
              </a:extLst>
            </p:cNvPr>
            <p:cNvCxnSpPr/>
            <p:nvPr/>
          </p:nvCxnSpPr>
          <p:spPr>
            <a:xfrm>
              <a:off x="504000" y="2772000"/>
              <a:ext cx="352859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xmlns="" id="{4E79EB98-915E-49C9-846F-B9E937685577}"/>
                </a:ext>
              </a:extLst>
            </p:cNvPr>
            <p:cNvCxnSpPr/>
            <p:nvPr/>
          </p:nvCxnSpPr>
          <p:spPr>
            <a:xfrm>
              <a:off x="504000" y="3024000"/>
              <a:ext cx="35285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xmlns="" id="{11EB7B95-D915-4773-9FDC-3B77A2C8A24F}"/>
                </a:ext>
              </a:extLst>
            </p:cNvPr>
            <p:cNvCxnSpPr/>
            <p:nvPr/>
          </p:nvCxnSpPr>
          <p:spPr>
            <a:xfrm>
              <a:off x="504000" y="3276000"/>
              <a:ext cx="352859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0" name="Gerader Verbinder 39">
              <a:extLst>
                <a:ext uri="{FF2B5EF4-FFF2-40B4-BE49-F238E27FC236}">
                  <a16:creationId xmlns:a16="http://schemas.microsoft.com/office/drawing/2014/main" xmlns="" id="{02C23C0F-864B-4D81-8606-449D8B92C2F7}"/>
                </a:ext>
              </a:extLst>
            </p:cNvPr>
            <p:cNvCxnSpPr/>
            <p:nvPr/>
          </p:nvCxnSpPr>
          <p:spPr>
            <a:xfrm>
              <a:off x="504000" y="3528000"/>
              <a:ext cx="35285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xmlns="" id="{795E3B57-DDD6-46C0-9C3F-778931BC1D95}"/>
                </a:ext>
              </a:extLst>
            </p:cNvPr>
            <p:cNvCxnSpPr>
              <a:cxnSpLocks/>
            </p:cNvCxnSpPr>
            <p:nvPr/>
          </p:nvCxnSpPr>
          <p:spPr>
            <a:xfrm>
              <a:off x="10080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Gerader Verbinder 42">
              <a:extLst>
                <a:ext uri="{FF2B5EF4-FFF2-40B4-BE49-F238E27FC236}">
                  <a16:creationId xmlns:a16="http://schemas.microsoft.com/office/drawing/2014/main" xmlns="" id="{CBDCE6F6-ECF8-4F18-BA19-81CF482B8825}"/>
                </a:ext>
              </a:extLst>
            </p:cNvPr>
            <p:cNvCxnSpPr>
              <a:cxnSpLocks/>
            </p:cNvCxnSpPr>
            <p:nvPr/>
          </p:nvCxnSpPr>
          <p:spPr>
            <a:xfrm>
              <a:off x="12600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xmlns="" id="{7AD526F6-42AF-4FC2-A47E-2055C83F2319}"/>
                </a:ext>
              </a:extLst>
            </p:cNvPr>
            <p:cNvCxnSpPr>
              <a:cxnSpLocks/>
            </p:cNvCxnSpPr>
            <p:nvPr/>
          </p:nvCxnSpPr>
          <p:spPr>
            <a:xfrm>
              <a:off x="15120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Gerader Verbinder 45">
              <a:extLst>
                <a:ext uri="{FF2B5EF4-FFF2-40B4-BE49-F238E27FC236}">
                  <a16:creationId xmlns:a16="http://schemas.microsoft.com/office/drawing/2014/main" xmlns="" id="{5FDFAABA-90C9-4F62-A5EE-78451CE8619E}"/>
                </a:ext>
              </a:extLst>
            </p:cNvPr>
            <p:cNvCxnSpPr>
              <a:cxnSpLocks/>
            </p:cNvCxnSpPr>
            <p:nvPr/>
          </p:nvCxnSpPr>
          <p:spPr>
            <a:xfrm>
              <a:off x="1763688"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xmlns="" id="{2B7F9DA0-3B25-42AC-88BD-F1C44D4B56A3}"/>
                </a:ext>
              </a:extLst>
            </p:cNvPr>
            <p:cNvCxnSpPr>
              <a:cxnSpLocks/>
            </p:cNvCxnSpPr>
            <p:nvPr/>
          </p:nvCxnSpPr>
          <p:spPr>
            <a:xfrm>
              <a:off x="2015688"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xmlns="" id="{630DA34D-967E-49B6-8144-BA53467E160A}"/>
                </a:ext>
              </a:extLst>
            </p:cNvPr>
            <p:cNvCxnSpPr>
              <a:cxnSpLocks/>
            </p:cNvCxnSpPr>
            <p:nvPr/>
          </p:nvCxnSpPr>
          <p:spPr>
            <a:xfrm>
              <a:off x="2267688"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xmlns="" id="{DB427075-12F2-4BA5-A83A-BBFFE09B431C}"/>
                </a:ext>
              </a:extLst>
            </p:cNvPr>
            <p:cNvCxnSpPr>
              <a:cxnSpLocks/>
            </p:cNvCxnSpPr>
            <p:nvPr/>
          </p:nvCxnSpPr>
          <p:spPr>
            <a:xfrm>
              <a:off x="2519688"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xmlns="" id="{654D0125-4FB5-4868-B8ED-7FB1AA2AB449}"/>
                </a:ext>
              </a:extLst>
            </p:cNvPr>
            <p:cNvCxnSpPr>
              <a:cxnSpLocks/>
            </p:cNvCxnSpPr>
            <p:nvPr/>
          </p:nvCxnSpPr>
          <p:spPr>
            <a:xfrm>
              <a:off x="27718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xmlns="" id="{D9ABB18E-28D6-430D-A58D-EF6C46E815AC}"/>
                </a:ext>
              </a:extLst>
            </p:cNvPr>
            <p:cNvCxnSpPr>
              <a:cxnSpLocks/>
            </p:cNvCxnSpPr>
            <p:nvPr/>
          </p:nvCxnSpPr>
          <p:spPr>
            <a:xfrm>
              <a:off x="30238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xmlns="" id="{4654A94C-6917-406A-8F79-8C968528DE51}"/>
                </a:ext>
              </a:extLst>
            </p:cNvPr>
            <p:cNvCxnSpPr>
              <a:cxnSpLocks/>
            </p:cNvCxnSpPr>
            <p:nvPr/>
          </p:nvCxnSpPr>
          <p:spPr>
            <a:xfrm>
              <a:off x="32758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xmlns="" id="{AF85AF76-AC14-495B-905D-E3F68CB8CCF4}"/>
                </a:ext>
              </a:extLst>
            </p:cNvPr>
            <p:cNvCxnSpPr>
              <a:cxnSpLocks/>
            </p:cNvCxnSpPr>
            <p:nvPr/>
          </p:nvCxnSpPr>
          <p:spPr>
            <a:xfrm>
              <a:off x="35278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xmlns="" id="{4EF3C1AC-961F-467F-A955-159C7141542D}"/>
                </a:ext>
              </a:extLst>
            </p:cNvPr>
            <p:cNvCxnSpPr>
              <a:cxnSpLocks/>
            </p:cNvCxnSpPr>
            <p:nvPr/>
          </p:nvCxnSpPr>
          <p:spPr>
            <a:xfrm>
              <a:off x="37800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2" name="Rechteck 31">
              <a:extLst>
                <a:ext uri="{FF2B5EF4-FFF2-40B4-BE49-F238E27FC236}">
                  <a16:creationId xmlns:a16="http://schemas.microsoft.com/office/drawing/2014/main" xmlns="" id="{D20B1A31-F4B3-40F6-A88A-74CB7F17DF58}"/>
                </a:ext>
              </a:extLst>
            </p:cNvPr>
            <p:cNvSpPr/>
            <p:nvPr/>
          </p:nvSpPr>
          <p:spPr>
            <a:xfrm>
              <a:off x="504444" y="2267998"/>
              <a:ext cx="3528000" cy="1512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9" name="Gruppieren 68">
            <a:extLst>
              <a:ext uri="{FF2B5EF4-FFF2-40B4-BE49-F238E27FC236}">
                <a16:creationId xmlns:a16="http://schemas.microsoft.com/office/drawing/2014/main" xmlns="" id="{CC61CFFF-DB94-4397-8194-7DC34AFC3936}"/>
              </a:ext>
            </a:extLst>
          </p:cNvPr>
          <p:cNvGrpSpPr/>
          <p:nvPr/>
        </p:nvGrpSpPr>
        <p:grpSpPr>
          <a:xfrm>
            <a:off x="4911606" y="2392200"/>
            <a:ext cx="3528591" cy="1512002"/>
            <a:chOff x="504000" y="2267998"/>
            <a:chExt cx="3528591" cy="1512002"/>
          </a:xfrm>
        </p:grpSpPr>
        <p:sp>
          <p:nvSpPr>
            <p:cNvPr id="70" name="Rechteck 69">
              <a:extLst>
                <a:ext uri="{FF2B5EF4-FFF2-40B4-BE49-F238E27FC236}">
                  <a16:creationId xmlns:a16="http://schemas.microsoft.com/office/drawing/2014/main" xmlns="" id="{7C5E93E2-412F-4D39-9C10-7A0338D17CFB}"/>
                </a:ext>
              </a:extLst>
            </p:cNvPr>
            <p:cNvSpPr/>
            <p:nvPr/>
          </p:nvSpPr>
          <p:spPr>
            <a:xfrm>
              <a:off x="504444" y="2267998"/>
              <a:ext cx="3528000" cy="1512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1" name="Gerader Verbinder 70">
              <a:extLst>
                <a:ext uri="{FF2B5EF4-FFF2-40B4-BE49-F238E27FC236}">
                  <a16:creationId xmlns:a16="http://schemas.microsoft.com/office/drawing/2014/main" xmlns="" id="{6682EEEC-8F20-4101-8001-AEB94A33D5E3}"/>
                </a:ext>
              </a:extLst>
            </p:cNvPr>
            <p:cNvCxnSpPr>
              <a:cxnSpLocks/>
            </p:cNvCxnSpPr>
            <p:nvPr/>
          </p:nvCxnSpPr>
          <p:spPr>
            <a:xfrm>
              <a:off x="756000" y="2267998"/>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xmlns="" id="{5438F3B0-5909-4398-8271-988B3CDE6A5F}"/>
                </a:ext>
              </a:extLst>
            </p:cNvPr>
            <p:cNvCxnSpPr/>
            <p:nvPr/>
          </p:nvCxnSpPr>
          <p:spPr>
            <a:xfrm>
              <a:off x="504000" y="2520000"/>
              <a:ext cx="352859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xmlns="" id="{13977DD3-A9C0-415B-B87D-69EBE6A7C218}"/>
                </a:ext>
              </a:extLst>
            </p:cNvPr>
            <p:cNvCxnSpPr/>
            <p:nvPr/>
          </p:nvCxnSpPr>
          <p:spPr>
            <a:xfrm>
              <a:off x="504000" y="2772000"/>
              <a:ext cx="3528591"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xmlns="" id="{C95B84F9-F6BD-4EEC-9BEC-EAA3B6BC5101}"/>
                </a:ext>
              </a:extLst>
            </p:cNvPr>
            <p:cNvCxnSpPr/>
            <p:nvPr/>
          </p:nvCxnSpPr>
          <p:spPr>
            <a:xfrm>
              <a:off x="504000" y="3024000"/>
              <a:ext cx="352859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xmlns="" id="{EA870360-5A86-492F-8644-C56F73582B11}"/>
                </a:ext>
              </a:extLst>
            </p:cNvPr>
            <p:cNvCxnSpPr/>
            <p:nvPr/>
          </p:nvCxnSpPr>
          <p:spPr>
            <a:xfrm>
              <a:off x="504000" y="3276000"/>
              <a:ext cx="3528591"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xmlns="" id="{64051E60-D925-49FD-9E15-0DD4E9EF51BF}"/>
                </a:ext>
              </a:extLst>
            </p:cNvPr>
            <p:cNvCxnSpPr/>
            <p:nvPr/>
          </p:nvCxnSpPr>
          <p:spPr>
            <a:xfrm>
              <a:off x="504000" y="3528000"/>
              <a:ext cx="352859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xmlns="" id="{7F890CE5-5B36-4763-8F3B-B5FA15BA3436}"/>
                </a:ext>
              </a:extLst>
            </p:cNvPr>
            <p:cNvCxnSpPr>
              <a:cxnSpLocks/>
            </p:cNvCxnSpPr>
            <p:nvPr/>
          </p:nvCxnSpPr>
          <p:spPr>
            <a:xfrm>
              <a:off x="10080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xmlns="" id="{E85ADC8F-14C5-4DD7-A09A-AA6DB96C40E9}"/>
                </a:ext>
              </a:extLst>
            </p:cNvPr>
            <p:cNvCxnSpPr>
              <a:cxnSpLocks/>
            </p:cNvCxnSpPr>
            <p:nvPr/>
          </p:nvCxnSpPr>
          <p:spPr>
            <a:xfrm>
              <a:off x="12600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9" name="Gerader Verbinder 78">
              <a:extLst>
                <a:ext uri="{FF2B5EF4-FFF2-40B4-BE49-F238E27FC236}">
                  <a16:creationId xmlns:a16="http://schemas.microsoft.com/office/drawing/2014/main" xmlns="" id="{5738F232-D985-4877-809F-2149028082DD}"/>
                </a:ext>
              </a:extLst>
            </p:cNvPr>
            <p:cNvCxnSpPr>
              <a:cxnSpLocks/>
            </p:cNvCxnSpPr>
            <p:nvPr/>
          </p:nvCxnSpPr>
          <p:spPr>
            <a:xfrm>
              <a:off x="15120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Gerader Verbinder 79">
              <a:extLst>
                <a:ext uri="{FF2B5EF4-FFF2-40B4-BE49-F238E27FC236}">
                  <a16:creationId xmlns:a16="http://schemas.microsoft.com/office/drawing/2014/main" xmlns="" id="{787B8C86-65D3-4AAC-8D25-8E1E9A7053A9}"/>
                </a:ext>
              </a:extLst>
            </p:cNvPr>
            <p:cNvCxnSpPr>
              <a:cxnSpLocks/>
            </p:cNvCxnSpPr>
            <p:nvPr/>
          </p:nvCxnSpPr>
          <p:spPr>
            <a:xfrm>
              <a:off x="1763688"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81" name="Gerader Verbinder 80">
              <a:extLst>
                <a:ext uri="{FF2B5EF4-FFF2-40B4-BE49-F238E27FC236}">
                  <a16:creationId xmlns:a16="http://schemas.microsoft.com/office/drawing/2014/main" xmlns="" id="{5695EF77-107A-49ED-9FD4-E3B7A49FC60A}"/>
                </a:ext>
              </a:extLst>
            </p:cNvPr>
            <p:cNvCxnSpPr>
              <a:cxnSpLocks/>
            </p:cNvCxnSpPr>
            <p:nvPr/>
          </p:nvCxnSpPr>
          <p:spPr>
            <a:xfrm>
              <a:off x="2015688"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Gerader Verbinder 81">
              <a:extLst>
                <a:ext uri="{FF2B5EF4-FFF2-40B4-BE49-F238E27FC236}">
                  <a16:creationId xmlns:a16="http://schemas.microsoft.com/office/drawing/2014/main" xmlns="" id="{A653E27D-C371-43C8-8B57-0E6B9252D157}"/>
                </a:ext>
              </a:extLst>
            </p:cNvPr>
            <p:cNvCxnSpPr>
              <a:cxnSpLocks/>
            </p:cNvCxnSpPr>
            <p:nvPr/>
          </p:nvCxnSpPr>
          <p:spPr>
            <a:xfrm>
              <a:off x="2267688"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83" name="Gerader Verbinder 82">
              <a:extLst>
                <a:ext uri="{FF2B5EF4-FFF2-40B4-BE49-F238E27FC236}">
                  <a16:creationId xmlns:a16="http://schemas.microsoft.com/office/drawing/2014/main" xmlns="" id="{9769EA99-185F-4C52-8BF3-0080DF53940D}"/>
                </a:ext>
              </a:extLst>
            </p:cNvPr>
            <p:cNvCxnSpPr>
              <a:cxnSpLocks/>
            </p:cNvCxnSpPr>
            <p:nvPr/>
          </p:nvCxnSpPr>
          <p:spPr>
            <a:xfrm>
              <a:off x="2519688"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Gerader Verbinder 83">
              <a:extLst>
                <a:ext uri="{FF2B5EF4-FFF2-40B4-BE49-F238E27FC236}">
                  <a16:creationId xmlns:a16="http://schemas.microsoft.com/office/drawing/2014/main" xmlns="" id="{83EAB3D8-38C5-488A-AD0E-CAB56651CC29}"/>
                </a:ext>
              </a:extLst>
            </p:cNvPr>
            <p:cNvCxnSpPr>
              <a:cxnSpLocks/>
            </p:cNvCxnSpPr>
            <p:nvPr/>
          </p:nvCxnSpPr>
          <p:spPr>
            <a:xfrm>
              <a:off x="27718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85" name="Gerader Verbinder 84">
              <a:extLst>
                <a:ext uri="{FF2B5EF4-FFF2-40B4-BE49-F238E27FC236}">
                  <a16:creationId xmlns:a16="http://schemas.microsoft.com/office/drawing/2014/main" xmlns="" id="{3A21D3AE-65AD-4107-B800-EC9073D6FD93}"/>
                </a:ext>
              </a:extLst>
            </p:cNvPr>
            <p:cNvCxnSpPr>
              <a:cxnSpLocks/>
            </p:cNvCxnSpPr>
            <p:nvPr/>
          </p:nvCxnSpPr>
          <p:spPr>
            <a:xfrm>
              <a:off x="30238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xmlns="" id="{284640A1-6A88-49D5-8676-01ED766C0067}"/>
                </a:ext>
              </a:extLst>
            </p:cNvPr>
            <p:cNvCxnSpPr>
              <a:cxnSpLocks/>
            </p:cNvCxnSpPr>
            <p:nvPr/>
          </p:nvCxnSpPr>
          <p:spPr>
            <a:xfrm>
              <a:off x="32758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xmlns="" id="{CB45550B-46C9-4B7F-AA82-5908037BB226}"/>
                </a:ext>
              </a:extLst>
            </p:cNvPr>
            <p:cNvCxnSpPr>
              <a:cxnSpLocks/>
            </p:cNvCxnSpPr>
            <p:nvPr/>
          </p:nvCxnSpPr>
          <p:spPr>
            <a:xfrm>
              <a:off x="3527800" y="2268000"/>
              <a:ext cx="0" cy="151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xmlns="" id="{FCD3F49A-F334-496A-9132-AF6FDF114FBE}"/>
                </a:ext>
              </a:extLst>
            </p:cNvPr>
            <p:cNvCxnSpPr>
              <a:cxnSpLocks/>
            </p:cNvCxnSpPr>
            <p:nvPr/>
          </p:nvCxnSpPr>
          <p:spPr>
            <a:xfrm>
              <a:off x="3780000" y="2268000"/>
              <a:ext cx="0" cy="1512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sp>
        <p:nvSpPr>
          <p:cNvPr id="93" name="Textfeld 92">
            <a:extLst>
              <a:ext uri="{FF2B5EF4-FFF2-40B4-BE49-F238E27FC236}">
                <a16:creationId xmlns:a16="http://schemas.microsoft.com/office/drawing/2014/main" xmlns="" id="{CC81B5EC-DF8B-4A1B-A2BE-E596BA640D68}"/>
              </a:ext>
            </a:extLst>
          </p:cNvPr>
          <p:cNvSpPr txBox="1"/>
          <p:nvPr/>
        </p:nvSpPr>
        <p:spPr>
          <a:xfrm>
            <a:off x="3906529" y="3994127"/>
            <a:ext cx="442750" cy="381451"/>
          </a:xfrm>
          <a:prstGeom prst="rect">
            <a:avLst/>
          </a:prstGeom>
          <a:noFill/>
        </p:spPr>
        <p:txBody>
          <a:bodyPr wrap="none" rtlCol="0">
            <a:spAutoFit/>
          </a:bodyPr>
          <a:lstStyle/>
          <a:p>
            <a:pPr>
              <a:lnSpc>
                <a:spcPct val="150000"/>
              </a:lnSpc>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[m]</a:t>
            </a:r>
          </a:p>
        </p:txBody>
      </p:sp>
      <p:sp>
        <p:nvSpPr>
          <p:cNvPr id="94" name="Textfeld 93">
            <a:extLst>
              <a:ext uri="{FF2B5EF4-FFF2-40B4-BE49-F238E27FC236}">
                <a16:creationId xmlns:a16="http://schemas.microsoft.com/office/drawing/2014/main" xmlns="" id="{EF7BA9AB-ADA3-4E8E-B03D-F633CC483AFB}"/>
              </a:ext>
            </a:extLst>
          </p:cNvPr>
          <p:cNvSpPr txBox="1"/>
          <p:nvPr/>
        </p:nvSpPr>
        <p:spPr>
          <a:xfrm>
            <a:off x="8461922" y="3635975"/>
            <a:ext cx="727892" cy="381451"/>
          </a:xfrm>
          <a:prstGeom prst="rect">
            <a:avLst/>
          </a:prstGeom>
          <a:noFill/>
        </p:spPr>
        <p:txBody>
          <a:bodyPr wrap="none" rtlCol="0">
            <a:spAutoFit/>
          </a:bodyPr>
          <a:lstStyle/>
          <a:p>
            <a:pPr>
              <a:lnSpc>
                <a:spcPct val="150000"/>
              </a:lnSpc>
              <a:tabLst>
                <a:tab pos="447675" algn="l"/>
                <a:tab pos="985838" algn="l"/>
                <a:tab pos="1522413" algn="l"/>
                <a:tab pos="2063750" algn="l"/>
                <a:tab pos="2511425" algn="l"/>
                <a:tab pos="3049588" algn="l"/>
                <a:tab pos="3586163" algn="l"/>
              </a:tabLst>
            </a:pPr>
            <a:r>
              <a:rPr lang="en-GB" sz="1400" dirty="0">
                <a:latin typeface="Source Sans Pro" panose="020B0503030403020204" pitchFamily="34" charset="0"/>
                <a:ea typeface="Source Sans Pro" panose="020B0503030403020204" pitchFamily="34" charset="0"/>
              </a:rPr>
              <a:t>ground</a:t>
            </a:r>
          </a:p>
        </p:txBody>
      </p:sp>
    </p:spTree>
    <p:extLst>
      <p:ext uri="{BB962C8B-B14F-4D97-AF65-F5344CB8AC3E}">
        <p14:creationId xmlns:p14="http://schemas.microsoft.com/office/powerpoint/2010/main" val="4280660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pPr marL="0" indent="0">
              <a:buNone/>
            </a:pPr>
            <a:r>
              <a:rPr lang="en-US" dirty="0" smtClean="0"/>
              <a:t>Installation</a:t>
            </a:r>
            <a:endParaRPr lang="en-US" dirty="0"/>
          </a:p>
        </p:txBody>
      </p:sp>
    </p:spTree>
    <p:extLst>
      <p:ext uri="{BB962C8B-B14F-4D97-AF65-F5344CB8AC3E}">
        <p14:creationId xmlns:p14="http://schemas.microsoft.com/office/powerpoint/2010/main" val="742582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hteck 47">
            <a:extLst>
              <a:ext uri="{FF2B5EF4-FFF2-40B4-BE49-F238E27FC236}">
                <a16:creationId xmlns:a16="http://schemas.microsoft.com/office/drawing/2014/main" xmlns="" id="{209FFCE8-AB7A-4A38-9DC8-C65BFE0EDBE8}"/>
              </a:ext>
            </a:extLst>
          </p:cNvPr>
          <p:cNvSpPr/>
          <p:nvPr/>
        </p:nvSpPr>
        <p:spPr>
          <a:xfrm>
            <a:off x="4519806" y="1342551"/>
            <a:ext cx="355731" cy="1880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hteck 104">
            <a:extLst>
              <a:ext uri="{FF2B5EF4-FFF2-40B4-BE49-F238E27FC236}">
                <a16:creationId xmlns:a16="http://schemas.microsoft.com/office/drawing/2014/main" xmlns="" id="{EE0D9B69-14C0-414B-952E-A1B0EC37AB64}"/>
              </a:ext>
            </a:extLst>
          </p:cNvPr>
          <p:cNvSpPr/>
          <p:nvPr/>
        </p:nvSpPr>
        <p:spPr>
          <a:xfrm>
            <a:off x="1916585" y="1597826"/>
            <a:ext cx="6725562" cy="2242682"/>
          </a:xfrm>
          <a:prstGeom prst="rect">
            <a:avLst/>
          </a:prstGeom>
          <a:gradFill flip="none" rotWithShape="1">
            <a:gsLst>
              <a:gs pos="0">
                <a:schemeClr val="bg1">
                  <a:lumMod val="85000"/>
                </a:schemeClr>
              </a:gs>
              <a:gs pos="50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el 4"/>
          <p:cNvSpPr>
            <a:spLocks noGrp="1"/>
          </p:cNvSpPr>
          <p:nvPr>
            <p:ph type="title"/>
          </p:nvPr>
        </p:nvSpPr>
        <p:spPr/>
        <p:txBody>
          <a:bodyPr>
            <a:normAutofit fontScale="90000"/>
          </a:bodyPr>
          <a:lstStyle/>
          <a:p>
            <a:r>
              <a:rPr lang="en-GB" dirty="0" smtClean="0"/>
              <a:t>Placing</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r>
              <a:rPr lang="en-GB" sz="2000" dirty="0">
                <a:latin typeface="Source Sans Pro" panose="020B0503030403020204" pitchFamily="34" charset="0"/>
              </a:rPr>
              <a:t>Recommendations</a:t>
            </a:r>
          </a:p>
          <a:p>
            <a:endParaRPr lang="en-GB" sz="2000" dirty="0">
              <a:latin typeface="Source Sans Pro" panose="020B0503030403020204" pitchFamily="34" charset="0"/>
            </a:endParaRPr>
          </a:p>
          <a:p>
            <a:r>
              <a:rPr lang="en-GB" sz="2000" b="1" dirty="0">
                <a:latin typeface="Source Sans Pro" panose="020B0503030403020204" pitchFamily="34" charset="0"/>
              </a:rPr>
              <a:t>Barrier</a:t>
            </a:r>
          </a:p>
        </p:txBody>
      </p:sp>
      <p:sp>
        <p:nvSpPr>
          <p:cNvPr id="2" name="Foliennummernplatzhalter 1"/>
          <p:cNvSpPr>
            <a:spLocks noGrp="1"/>
          </p:cNvSpPr>
          <p:nvPr>
            <p:ph type="sldNum" sz="quarter" idx="4"/>
          </p:nvPr>
        </p:nvSpPr>
        <p:spPr/>
        <p:txBody>
          <a:bodyPr/>
          <a:lstStyle/>
          <a:p>
            <a:fld id="{31FAF356-C636-401D-A317-E356ED668189}" type="slidenum">
              <a:rPr lang="de-CH" smtClean="0"/>
              <a:pPr/>
              <a:t>16</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FF176B02-23C5-419A-B7E5-2E9182A3C3F9}" type="datetime4">
              <a:rPr lang="en-GB" smtClean="0"/>
              <a:t>11 November 2019</a:t>
            </a:fld>
            <a:r>
              <a:rPr lang="de-DE"/>
              <a:t> </a:t>
            </a:r>
            <a:r>
              <a:rPr lang="de-DE" dirty="0"/>
              <a:t>/ FK</a:t>
            </a:r>
            <a:endParaRPr lang="de-CH" dirty="0"/>
          </a:p>
        </p:txBody>
      </p:sp>
      <p:sp>
        <p:nvSpPr>
          <p:cNvPr id="34" name="Rechteck: abgerundete Ecken 33">
            <a:extLst>
              <a:ext uri="{FF2B5EF4-FFF2-40B4-BE49-F238E27FC236}">
                <a16:creationId xmlns:a16="http://schemas.microsoft.com/office/drawing/2014/main" xmlns="" id="{D0E9EA27-15CB-4359-8B96-BEB84C2E0308}"/>
              </a:ext>
            </a:extLst>
          </p:cNvPr>
          <p:cNvSpPr/>
          <p:nvPr/>
        </p:nvSpPr>
        <p:spPr>
          <a:xfrm>
            <a:off x="3970810" y="3847928"/>
            <a:ext cx="3470702" cy="575309"/>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Ellipse 34">
            <a:extLst>
              <a:ext uri="{FF2B5EF4-FFF2-40B4-BE49-F238E27FC236}">
                <a16:creationId xmlns:a16="http://schemas.microsoft.com/office/drawing/2014/main" xmlns="" id="{EF573DC2-D7D7-4F2E-8735-38E2C450A56C}"/>
              </a:ext>
            </a:extLst>
          </p:cNvPr>
          <p:cNvSpPr/>
          <p:nvPr/>
        </p:nvSpPr>
        <p:spPr>
          <a:xfrm rot="16200000">
            <a:off x="5110616" y="2618167"/>
            <a:ext cx="2165370" cy="533655"/>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Ellipse 35">
            <a:extLst>
              <a:ext uri="{FF2B5EF4-FFF2-40B4-BE49-F238E27FC236}">
                <a16:creationId xmlns:a16="http://schemas.microsoft.com/office/drawing/2014/main" xmlns="" id="{CBE80B34-1A43-471E-9800-680861633DFE}"/>
              </a:ext>
            </a:extLst>
          </p:cNvPr>
          <p:cNvSpPr/>
          <p:nvPr/>
        </p:nvSpPr>
        <p:spPr>
          <a:xfrm rot="16200000">
            <a:off x="3247737" y="2648178"/>
            <a:ext cx="2178278" cy="533655"/>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 name="Gruppieren 36">
            <a:extLst>
              <a:ext uri="{FF2B5EF4-FFF2-40B4-BE49-F238E27FC236}">
                <a16:creationId xmlns:a16="http://schemas.microsoft.com/office/drawing/2014/main" xmlns="" id="{5A931D88-BEBC-4C75-A251-416B6FCEFA08}"/>
              </a:ext>
            </a:extLst>
          </p:cNvPr>
          <p:cNvGrpSpPr/>
          <p:nvPr/>
        </p:nvGrpSpPr>
        <p:grpSpPr>
          <a:xfrm>
            <a:off x="4659192" y="1513755"/>
            <a:ext cx="56475" cy="2490393"/>
            <a:chOff x="5672829" y="1690116"/>
            <a:chExt cx="45722" cy="2016221"/>
          </a:xfrm>
        </p:grpSpPr>
        <p:sp>
          <p:nvSpPr>
            <p:cNvPr id="38" name="Rechteck 37">
              <a:extLst>
                <a:ext uri="{FF2B5EF4-FFF2-40B4-BE49-F238E27FC236}">
                  <a16:creationId xmlns:a16="http://schemas.microsoft.com/office/drawing/2014/main" xmlns="" id="{DB1518D8-50B0-4FDF-BDD4-991B7003A9E6}"/>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hteck 38">
              <a:extLst>
                <a:ext uri="{FF2B5EF4-FFF2-40B4-BE49-F238E27FC236}">
                  <a16:creationId xmlns:a16="http://schemas.microsoft.com/office/drawing/2014/main" xmlns="" id="{90A64AC1-D6DD-48C5-9594-5CF22D3085FF}"/>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hteck 39">
              <a:extLst>
                <a:ext uri="{FF2B5EF4-FFF2-40B4-BE49-F238E27FC236}">
                  <a16:creationId xmlns:a16="http://schemas.microsoft.com/office/drawing/2014/main" xmlns="" id="{4A308060-C910-4381-9D6A-65E4D08895A0}"/>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hteck 40">
              <a:extLst>
                <a:ext uri="{FF2B5EF4-FFF2-40B4-BE49-F238E27FC236}">
                  <a16:creationId xmlns:a16="http://schemas.microsoft.com/office/drawing/2014/main" xmlns="" id="{6DC2A032-EE41-4084-AFC3-DED2F8D85619}"/>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hteck 41">
              <a:extLst>
                <a:ext uri="{FF2B5EF4-FFF2-40B4-BE49-F238E27FC236}">
                  <a16:creationId xmlns:a16="http://schemas.microsoft.com/office/drawing/2014/main" xmlns="" id="{370EAED1-F1EB-4C25-89FC-6F0652BA90C0}"/>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hteck 42">
              <a:extLst>
                <a:ext uri="{FF2B5EF4-FFF2-40B4-BE49-F238E27FC236}">
                  <a16:creationId xmlns:a16="http://schemas.microsoft.com/office/drawing/2014/main" xmlns="" id="{3E5D7C8E-349D-4375-94AD-37792D1B3377}"/>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hteck 43">
              <a:extLst>
                <a:ext uri="{FF2B5EF4-FFF2-40B4-BE49-F238E27FC236}">
                  <a16:creationId xmlns:a16="http://schemas.microsoft.com/office/drawing/2014/main" xmlns="" id="{77EA2905-0805-4BC0-A7B5-EC9A6BBDF239}"/>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hteck 44">
              <a:extLst>
                <a:ext uri="{FF2B5EF4-FFF2-40B4-BE49-F238E27FC236}">
                  <a16:creationId xmlns:a16="http://schemas.microsoft.com/office/drawing/2014/main" xmlns="" id="{4F1FA8F2-8066-4AE9-81DE-9254AEB28DD4}"/>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hteck 45">
            <a:extLst>
              <a:ext uri="{FF2B5EF4-FFF2-40B4-BE49-F238E27FC236}">
                <a16:creationId xmlns:a16="http://schemas.microsoft.com/office/drawing/2014/main" xmlns="" id="{F98DA63D-DABD-4FD3-9F15-996EACD671F4}"/>
              </a:ext>
            </a:extLst>
          </p:cNvPr>
          <p:cNvSpPr/>
          <p:nvPr/>
        </p:nvSpPr>
        <p:spPr>
          <a:xfrm>
            <a:off x="4655163" y="3984405"/>
            <a:ext cx="118067" cy="21185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hteck 46">
            <a:extLst>
              <a:ext uri="{FF2B5EF4-FFF2-40B4-BE49-F238E27FC236}">
                <a16:creationId xmlns:a16="http://schemas.microsoft.com/office/drawing/2014/main" xmlns="" id="{3EF1F1FA-66FE-49F3-9DF3-CB619411C9F7}"/>
              </a:ext>
            </a:extLst>
          </p:cNvPr>
          <p:cNvSpPr/>
          <p:nvPr/>
        </p:nvSpPr>
        <p:spPr>
          <a:xfrm>
            <a:off x="4772546" y="3984405"/>
            <a:ext cx="200099" cy="289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hteck 50">
            <a:extLst>
              <a:ext uri="{FF2B5EF4-FFF2-40B4-BE49-F238E27FC236}">
                <a16:creationId xmlns:a16="http://schemas.microsoft.com/office/drawing/2014/main" xmlns="" id="{94DAE351-8C3B-40B3-B0A9-FD588C5CE13F}"/>
              </a:ext>
            </a:extLst>
          </p:cNvPr>
          <p:cNvSpPr/>
          <p:nvPr/>
        </p:nvSpPr>
        <p:spPr>
          <a:xfrm>
            <a:off x="6322218" y="3933363"/>
            <a:ext cx="355731" cy="34007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Ellipse 51">
            <a:extLst>
              <a:ext uri="{FF2B5EF4-FFF2-40B4-BE49-F238E27FC236}">
                <a16:creationId xmlns:a16="http://schemas.microsoft.com/office/drawing/2014/main" xmlns="" id="{1E64BD81-2DD8-4872-88CB-0ECC1B4CA59B}"/>
              </a:ext>
            </a:extLst>
          </p:cNvPr>
          <p:cNvSpPr>
            <a:spLocks noChangeAspect="1"/>
          </p:cNvSpPr>
          <p:nvPr/>
        </p:nvSpPr>
        <p:spPr>
          <a:xfrm>
            <a:off x="4265924" y="4126037"/>
            <a:ext cx="149108" cy="14910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Gerader Verbinder 52">
            <a:extLst>
              <a:ext uri="{FF2B5EF4-FFF2-40B4-BE49-F238E27FC236}">
                <a16:creationId xmlns:a16="http://schemas.microsoft.com/office/drawing/2014/main" xmlns="" id="{C8CD286B-DA2B-4519-8CBD-71F1CC408B5E}"/>
              </a:ext>
            </a:extLst>
          </p:cNvPr>
          <p:cNvCxnSpPr>
            <a:cxnSpLocks/>
          </p:cNvCxnSpPr>
          <p:nvPr/>
        </p:nvCxnSpPr>
        <p:spPr>
          <a:xfrm>
            <a:off x="1907704" y="1597826"/>
            <a:ext cx="6034996" cy="0"/>
          </a:xfrm>
          <a:prstGeom prst="line">
            <a:avLst/>
          </a:prstGeom>
        </p:spPr>
        <p:style>
          <a:lnRef idx="1">
            <a:schemeClr val="dk1"/>
          </a:lnRef>
          <a:fillRef idx="0">
            <a:schemeClr val="dk1"/>
          </a:fillRef>
          <a:effectRef idx="0">
            <a:schemeClr val="dk1"/>
          </a:effectRef>
          <a:fontRef idx="minor">
            <a:schemeClr val="tx1"/>
          </a:fontRef>
        </p:style>
      </p:cxnSp>
      <p:cxnSp>
        <p:nvCxnSpPr>
          <p:cNvPr id="54" name="Gerader Verbinder 53">
            <a:extLst>
              <a:ext uri="{FF2B5EF4-FFF2-40B4-BE49-F238E27FC236}">
                <a16:creationId xmlns:a16="http://schemas.microsoft.com/office/drawing/2014/main" xmlns="" id="{1C6C494E-1EEB-4F9F-92C9-E35B0C6299A0}"/>
              </a:ext>
            </a:extLst>
          </p:cNvPr>
          <p:cNvCxnSpPr>
            <a:cxnSpLocks/>
          </p:cNvCxnSpPr>
          <p:nvPr/>
        </p:nvCxnSpPr>
        <p:spPr>
          <a:xfrm>
            <a:off x="1916585" y="3840509"/>
            <a:ext cx="6072997" cy="0"/>
          </a:xfrm>
          <a:prstGeom prst="line">
            <a:avLst/>
          </a:prstGeom>
        </p:spPr>
        <p:style>
          <a:lnRef idx="1">
            <a:schemeClr val="dk1"/>
          </a:lnRef>
          <a:fillRef idx="0">
            <a:schemeClr val="dk1"/>
          </a:fillRef>
          <a:effectRef idx="0">
            <a:schemeClr val="dk1"/>
          </a:effectRef>
          <a:fontRef idx="minor">
            <a:schemeClr val="tx1"/>
          </a:fontRef>
        </p:style>
      </p:cxnSp>
      <p:cxnSp>
        <p:nvCxnSpPr>
          <p:cNvPr id="55" name="Gerader Verbinder 54">
            <a:extLst>
              <a:ext uri="{FF2B5EF4-FFF2-40B4-BE49-F238E27FC236}">
                <a16:creationId xmlns:a16="http://schemas.microsoft.com/office/drawing/2014/main" xmlns="" id="{409FAB2C-3BD8-46F5-917F-445BE3DC4E90}"/>
              </a:ext>
            </a:extLst>
          </p:cNvPr>
          <p:cNvCxnSpPr>
            <a:cxnSpLocks/>
          </p:cNvCxnSpPr>
          <p:nvPr/>
        </p:nvCxnSpPr>
        <p:spPr>
          <a:xfrm>
            <a:off x="4340477" y="1630421"/>
            <a:ext cx="0" cy="0"/>
          </a:xfrm>
          <a:prstGeom prst="line">
            <a:avLst/>
          </a:prstGeom>
        </p:spPr>
        <p:style>
          <a:lnRef idx="1">
            <a:schemeClr val="dk1"/>
          </a:lnRef>
          <a:fillRef idx="0">
            <a:schemeClr val="dk1"/>
          </a:fillRef>
          <a:effectRef idx="0">
            <a:schemeClr val="dk1"/>
          </a:effectRef>
          <a:fontRef idx="minor">
            <a:schemeClr val="tx1"/>
          </a:fontRef>
        </p:style>
      </p:cxnSp>
      <p:cxnSp>
        <p:nvCxnSpPr>
          <p:cNvPr id="56" name="Gerader Verbinder 55">
            <a:extLst>
              <a:ext uri="{FF2B5EF4-FFF2-40B4-BE49-F238E27FC236}">
                <a16:creationId xmlns:a16="http://schemas.microsoft.com/office/drawing/2014/main" xmlns="" id="{9B7366C1-C78E-46DA-A7D5-12A03EA177D1}"/>
              </a:ext>
            </a:extLst>
          </p:cNvPr>
          <p:cNvCxnSpPr>
            <a:cxnSpLocks/>
          </p:cNvCxnSpPr>
          <p:nvPr/>
        </p:nvCxnSpPr>
        <p:spPr>
          <a:xfrm>
            <a:off x="4340478" y="2780145"/>
            <a:ext cx="0" cy="1224000"/>
          </a:xfrm>
          <a:prstGeom prst="line">
            <a:avLst/>
          </a:prstGeom>
        </p:spPr>
        <p:style>
          <a:lnRef idx="1">
            <a:schemeClr val="dk1"/>
          </a:lnRef>
          <a:fillRef idx="0">
            <a:schemeClr val="dk1"/>
          </a:fillRef>
          <a:effectRef idx="0">
            <a:schemeClr val="dk1"/>
          </a:effectRef>
          <a:fontRef idx="minor">
            <a:schemeClr val="tx1"/>
          </a:fontRef>
        </p:style>
      </p:cxnSp>
      <p:cxnSp>
        <p:nvCxnSpPr>
          <p:cNvPr id="57" name="Gerader Verbinder 56">
            <a:extLst>
              <a:ext uri="{FF2B5EF4-FFF2-40B4-BE49-F238E27FC236}">
                <a16:creationId xmlns:a16="http://schemas.microsoft.com/office/drawing/2014/main" xmlns="" id="{405A41B9-0360-4B4D-B4EA-F37106CA4239}"/>
              </a:ext>
            </a:extLst>
          </p:cNvPr>
          <p:cNvCxnSpPr>
            <a:cxnSpLocks/>
            <a:endCxn id="35" idx="2"/>
          </p:cNvCxnSpPr>
          <p:nvPr/>
        </p:nvCxnSpPr>
        <p:spPr>
          <a:xfrm>
            <a:off x="6193302" y="2068744"/>
            <a:ext cx="0" cy="1898936"/>
          </a:xfrm>
          <a:prstGeom prst="line">
            <a:avLst/>
          </a:prstGeom>
        </p:spPr>
        <p:style>
          <a:lnRef idx="1">
            <a:schemeClr val="dk1"/>
          </a:lnRef>
          <a:fillRef idx="0">
            <a:schemeClr val="dk1"/>
          </a:fillRef>
          <a:effectRef idx="0">
            <a:schemeClr val="dk1"/>
          </a:effectRef>
          <a:fontRef idx="minor">
            <a:schemeClr val="tx1"/>
          </a:fontRef>
        </p:style>
      </p:cxnSp>
      <p:sp>
        <p:nvSpPr>
          <p:cNvPr id="58" name="Bogen 57">
            <a:extLst>
              <a:ext uri="{FF2B5EF4-FFF2-40B4-BE49-F238E27FC236}">
                <a16:creationId xmlns:a16="http://schemas.microsoft.com/office/drawing/2014/main" xmlns="" id="{0B096F33-7FEF-4E06-A9B1-10239A971F25}"/>
              </a:ext>
            </a:extLst>
          </p:cNvPr>
          <p:cNvSpPr>
            <a:spLocks noChangeAspect="1"/>
          </p:cNvSpPr>
          <p:nvPr/>
        </p:nvSpPr>
        <p:spPr>
          <a:xfrm rot="16200000">
            <a:off x="3795537" y="3302197"/>
            <a:ext cx="1080000" cy="1080000"/>
          </a:xfrm>
          <a:prstGeom prst="arc">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 name="Bogen 58">
            <a:extLst>
              <a:ext uri="{FF2B5EF4-FFF2-40B4-BE49-F238E27FC236}">
                <a16:creationId xmlns:a16="http://schemas.microsoft.com/office/drawing/2014/main" xmlns="" id="{02C743E7-BA0F-4D82-B154-04F6C7411840}"/>
              </a:ext>
            </a:extLst>
          </p:cNvPr>
          <p:cNvSpPr>
            <a:spLocks noChangeAspect="1"/>
          </p:cNvSpPr>
          <p:nvPr/>
        </p:nvSpPr>
        <p:spPr>
          <a:xfrm rot="16200000">
            <a:off x="5665368" y="3306242"/>
            <a:ext cx="1080000" cy="1080000"/>
          </a:xfrm>
          <a:prstGeom prst="arc">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 name="Textfeld 59">
            <a:extLst>
              <a:ext uri="{FF2B5EF4-FFF2-40B4-BE49-F238E27FC236}">
                <a16:creationId xmlns:a16="http://schemas.microsoft.com/office/drawing/2014/main" xmlns="" id="{8EFC328B-A778-42B6-9C01-E10FED64DF22}"/>
              </a:ext>
            </a:extLst>
          </p:cNvPr>
          <p:cNvSpPr txBox="1"/>
          <p:nvPr/>
        </p:nvSpPr>
        <p:spPr>
          <a:xfrm>
            <a:off x="3530958" y="3258888"/>
            <a:ext cx="423513"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90°</a:t>
            </a:r>
          </a:p>
        </p:txBody>
      </p:sp>
      <p:sp>
        <p:nvSpPr>
          <p:cNvPr id="61" name="Textfeld 60">
            <a:extLst>
              <a:ext uri="{FF2B5EF4-FFF2-40B4-BE49-F238E27FC236}">
                <a16:creationId xmlns:a16="http://schemas.microsoft.com/office/drawing/2014/main" xmlns="" id="{4E84B9E0-E8DF-4EB9-A2C5-AEC43E0FACBD}"/>
              </a:ext>
            </a:extLst>
          </p:cNvPr>
          <p:cNvSpPr txBox="1"/>
          <p:nvPr/>
        </p:nvSpPr>
        <p:spPr>
          <a:xfrm>
            <a:off x="5426322" y="3255453"/>
            <a:ext cx="423513"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90°</a:t>
            </a:r>
          </a:p>
        </p:txBody>
      </p:sp>
      <p:cxnSp>
        <p:nvCxnSpPr>
          <p:cNvPr id="62" name="Gerade Verbindung mit Pfeil 61">
            <a:extLst>
              <a:ext uri="{FF2B5EF4-FFF2-40B4-BE49-F238E27FC236}">
                <a16:creationId xmlns:a16="http://schemas.microsoft.com/office/drawing/2014/main" xmlns="" id="{A43CBB88-C2D1-4FA5-953E-934C18161D75}"/>
              </a:ext>
            </a:extLst>
          </p:cNvPr>
          <p:cNvCxnSpPr>
            <a:cxnSpLocks/>
          </p:cNvCxnSpPr>
          <p:nvPr/>
        </p:nvCxnSpPr>
        <p:spPr>
          <a:xfrm>
            <a:off x="3530958" y="1872245"/>
            <a:ext cx="1129915"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63" name="Textfeld 62">
            <a:extLst>
              <a:ext uri="{FF2B5EF4-FFF2-40B4-BE49-F238E27FC236}">
                <a16:creationId xmlns:a16="http://schemas.microsoft.com/office/drawing/2014/main" xmlns="" id="{BBD232F2-77AD-40AF-9A1C-FB7E5BBBB639}"/>
              </a:ext>
            </a:extLst>
          </p:cNvPr>
          <p:cNvSpPr txBox="1"/>
          <p:nvPr/>
        </p:nvSpPr>
        <p:spPr>
          <a:xfrm>
            <a:off x="2542898" y="1717782"/>
            <a:ext cx="1039067"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Barrier arm</a:t>
            </a:r>
          </a:p>
        </p:txBody>
      </p:sp>
      <p:sp>
        <p:nvSpPr>
          <p:cNvPr id="65" name="Freihandform: Form 64">
            <a:extLst>
              <a:ext uri="{FF2B5EF4-FFF2-40B4-BE49-F238E27FC236}">
                <a16:creationId xmlns:a16="http://schemas.microsoft.com/office/drawing/2014/main" xmlns="" id="{24BDDB55-A7B5-4E0E-B0BC-4AED6A6615ED}"/>
              </a:ext>
            </a:extLst>
          </p:cNvPr>
          <p:cNvSpPr/>
          <p:nvPr/>
        </p:nvSpPr>
        <p:spPr>
          <a:xfrm>
            <a:off x="4057013" y="3395065"/>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ihandform: Form 65">
            <a:extLst>
              <a:ext uri="{FF2B5EF4-FFF2-40B4-BE49-F238E27FC236}">
                <a16:creationId xmlns:a16="http://schemas.microsoft.com/office/drawing/2014/main" xmlns="" id="{90BC1522-F94B-433B-B264-771766D1DACD}"/>
              </a:ext>
            </a:extLst>
          </p:cNvPr>
          <p:cNvSpPr/>
          <p:nvPr/>
        </p:nvSpPr>
        <p:spPr>
          <a:xfrm>
            <a:off x="5923986" y="3395065"/>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hteck 48">
            <a:extLst>
              <a:ext uri="{FF2B5EF4-FFF2-40B4-BE49-F238E27FC236}">
                <a16:creationId xmlns:a16="http://schemas.microsoft.com/office/drawing/2014/main" xmlns="" id="{2D3FEB82-B512-414F-96CA-ECE58F79E4C2}"/>
              </a:ext>
            </a:extLst>
          </p:cNvPr>
          <p:cNvSpPr/>
          <p:nvPr/>
        </p:nvSpPr>
        <p:spPr>
          <a:xfrm>
            <a:off x="4240428" y="4004146"/>
            <a:ext cx="200099" cy="12005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hteck 49">
            <a:extLst>
              <a:ext uri="{FF2B5EF4-FFF2-40B4-BE49-F238E27FC236}">
                <a16:creationId xmlns:a16="http://schemas.microsoft.com/office/drawing/2014/main" xmlns="" id="{8936D4AD-0FCF-49F6-9FB2-3358144D0683}"/>
              </a:ext>
            </a:extLst>
          </p:cNvPr>
          <p:cNvSpPr/>
          <p:nvPr/>
        </p:nvSpPr>
        <p:spPr>
          <a:xfrm>
            <a:off x="6122806" y="3967681"/>
            <a:ext cx="200099" cy="12005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Gerade Verbindung mit Pfeil 76">
            <a:extLst>
              <a:ext uri="{FF2B5EF4-FFF2-40B4-BE49-F238E27FC236}">
                <a16:creationId xmlns:a16="http://schemas.microsoft.com/office/drawing/2014/main" xmlns="" id="{905857BD-7C37-4E0B-90D4-FF45837726BD}"/>
              </a:ext>
            </a:extLst>
          </p:cNvPr>
          <p:cNvCxnSpPr/>
          <p:nvPr/>
        </p:nvCxnSpPr>
        <p:spPr>
          <a:xfrm>
            <a:off x="4336876" y="2915005"/>
            <a:ext cx="318287" cy="0"/>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9" name="Gerader Verbinder 78">
            <a:extLst>
              <a:ext uri="{FF2B5EF4-FFF2-40B4-BE49-F238E27FC236}">
                <a16:creationId xmlns:a16="http://schemas.microsoft.com/office/drawing/2014/main" xmlns="" id="{C300136B-3E32-4933-9D7F-EF4C884ED109}"/>
              </a:ext>
            </a:extLst>
          </p:cNvPr>
          <p:cNvCxnSpPr/>
          <p:nvPr/>
        </p:nvCxnSpPr>
        <p:spPr>
          <a:xfrm flipH="1">
            <a:off x="3394746" y="2915005"/>
            <a:ext cx="942130" cy="0"/>
          </a:xfrm>
          <a:prstGeom prst="line">
            <a:avLst/>
          </a:prstGeom>
        </p:spPr>
        <p:style>
          <a:lnRef idx="1">
            <a:schemeClr val="dk1"/>
          </a:lnRef>
          <a:fillRef idx="0">
            <a:schemeClr val="dk1"/>
          </a:fillRef>
          <a:effectRef idx="0">
            <a:schemeClr val="dk1"/>
          </a:effectRef>
          <a:fontRef idx="minor">
            <a:schemeClr val="tx1"/>
          </a:fontRef>
        </p:style>
      </p:cxnSp>
      <p:cxnSp>
        <p:nvCxnSpPr>
          <p:cNvPr id="80" name="Gerader Verbinder 79">
            <a:extLst>
              <a:ext uri="{FF2B5EF4-FFF2-40B4-BE49-F238E27FC236}">
                <a16:creationId xmlns:a16="http://schemas.microsoft.com/office/drawing/2014/main" xmlns="" id="{D158D868-7FC4-4FAE-8D48-C5E67E472853}"/>
              </a:ext>
            </a:extLst>
          </p:cNvPr>
          <p:cNvCxnSpPr/>
          <p:nvPr/>
        </p:nvCxnSpPr>
        <p:spPr>
          <a:xfrm flipH="1">
            <a:off x="3323794" y="4196257"/>
            <a:ext cx="942130" cy="0"/>
          </a:xfrm>
          <a:prstGeom prst="line">
            <a:avLst/>
          </a:prstGeom>
        </p:spPr>
        <p:style>
          <a:lnRef idx="1">
            <a:schemeClr val="dk1"/>
          </a:lnRef>
          <a:fillRef idx="0">
            <a:schemeClr val="dk1"/>
          </a:fillRef>
          <a:effectRef idx="0">
            <a:schemeClr val="dk1"/>
          </a:effectRef>
          <a:fontRef idx="minor">
            <a:schemeClr val="tx1"/>
          </a:fontRef>
        </p:style>
      </p:cxnSp>
      <p:cxnSp>
        <p:nvCxnSpPr>
          <p:cNvPr id="84" name="Gerade Verbindung mit Pfeil 83">
            <a:extLst>
              <a:ext uri="{FF2B5EF4-FFF2-40B4-BE49-F238E27FC236}">
                <a16:creationId xmlns:a16="http://schemas.microsoft.com/office/drawing/2014/main" xmlns="" id="{2FF8B38D-0C8A-4274-9ACB-746373B848E9}"/>
              </a:ext>
            </a:extLst>
          </p:cNvPr>
          <p:cNvCxnSpPr/>
          <p:nvPr/>
        </p:nvCxnSpPr>
        <p:spPr>
          <a:xfrm>
            <a:off x="3794859" y="3840509"/>
            <a:ext cx="0" cy="355748"/>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85" name="Textfeld 84">
            <a:extLst>
              <a:ext uri="{FF2B5EF4-FFF2-40B4-BE49-F238E27FC236}">
                <a16:creationId xmlns:a16="http://schemas.microsoft.com/office/drawing/2014/main" xmlns="" id="{9A175C7C-AC21-4FCC-8CE3-8939D77C3619}"/>
              </a:ext>
            </a:extLst>
          </p:cNvPr>
          <p:cNvSpPr txBox="1"/>
          <p:nvPr/>
        </p:nvSpPr>
        <p:spPr>
          <a:xfrm>
            <a:off x="3294698" y="2669956"/>
            <a:ext cx="78739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700 mm</a:t>
            </a:r>
          </a:p>
        </p:txBody>
      </p:sp>
      <p:sp>
        <p:nvSpPr>
          <p:cNvPr id="86" name="Textfeld 85">
            <a:extLst>
              <a:ext uri="{FF2B5EF4-FFF2-40B4-BE49-F238E27FC236}">
                <a16:creationId xmlns:a16="http://schemas.microsoft.com/office/drawing/2014/main" xmlns="" id="{F1BFFF47-0DAE-421B-BE9B-6A5312D16572}"/>
              </a:ext>
            </a:extLst>
          </p:cNvPr>
          <p:cNvSpPr txBox="1"/>
          <p:nvPr/>
        </p:nvSpPr>
        <p:spPr>
          <a:xfrm>
            <a:off x="3060151" y="3865984"/>
            <a:ext cx="78739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150 mm</a:t>
            </a:r>
          </a:p>
        </p:txBody>
      </p:sp>
      <p:sp>
        <p:nvSpPr>
          <p:cNvPr id="87" name="Textfeld 86">
            <a:extLst>
              <a:ext uri="{FF2B5EF4-FFF2-40B4-BE49-F238E27FC236}">
                <a16:creationId xmlns:a16="http://schemas.microsoft.com/office/drawing/2014/main" xmlns="" id="{B1E1A7EC-7259-48B5-B165-B256EC1206A7}"/>
              </a:ext>
            </a:extLst>
          </p:cNvPr>
          <p:cNvSpPr txBox="1"/>
          <p:nvPr/>
        </p:nvSpPr>
        <p:spPr>
          <a:xfrm>
            <a:off x="1835696" y="3560029"/>
            <a:ext cx="1045286" cy="307777"/>
          </a:xfrm>
          <a:prstGeom prst="rect">
            <a:avLst/>
          </a:prstGeom>
          <a:noFill/>
        </p:spPr>
        <p:txBody>
          <a:bodyPr wrap="none" rtlCol="0">
            <a:spAutoFit/>
          </a:bodyPr>
          <a:lstStyle/>
          <a:p>
            <a:r>
              <a:rPr lang="en-GB" sz="1400" dirty="0">
                <a:solidFill>
                  <a:srgbClr val="FF0000"/>
                </a:solidFill>
                <a:latin typeface="Source Sans Pro" panose="020B0503030403020204" pitchFamily="34" charset="0"/>
                <a:ea typeface="Source Sans Pro" panose="020B0503030403020204" pitchFamily="34" charset="0"/>
              </a:rPr>
              <a:t>Secure side</a:t>
            </a:r>
          </a:p>
        </p:txBody>
      </p:sp>
      <p:sp>
        <p:nvSpPr>
          <p:cNvPr id="88" name="Textfeld 87">
            <a:extLst>
              <a:ext uri="{FF2B5EF4-FFF2-40B4-BE49-F238E27FC236}">
                <a16:creationId xmlns:a16="http://schemas.microsoft.com/office/drawing/2014/main" xmlns="" id="{C052CA95-ACF9-47D0-8BFE-503B28C2C16F}"/>
              </a:ext>
            </a:extLst>
          </p:cNvPr>
          <p:cNvSpPr txBox="1"/>
          <p:nvPr/>
        </p:nvSpPr>
        <p:spPr>
          <a:xfrm>
            <a:off x="7582763" y="3936740"/>
            <a:ext cx="1410771"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Ticket dispenser</a:t>
            </a:r>
          </a:p>
        </p:txBody>
      </p:sp>
      <p:sp>
        <p:nvSpPr>
          <p:cNvPr id="89" name="Textfeld 88">
            <a:extLst>
              <a:ext uri="{FF2B5EF4-FFF2-40B4-BE49-F238E27FC236}">
                <a16:creationId xmlns:a16="http://schemas.microsoft.com/office/drawing/2014/main" xmlns="" id="{8E95B896-5DE1-45B1-8191-E921430C84B8}"/>
              </a:ext>
            </a:extLst>
          </p:cNvPr>
          <p:cNvSpPr txBox="1"/>
          <p:nvPr/>
        </p:nvSpPr>
        <p:spPr>
          <a:xfrm>
            <a:off x="2828716" y="4452387"/>
            <a:ext cx="1695209" cy="307777"/>
          </a:xfrm>
          <a:prstGeom prst="rect">
            <a:avLst/>
          </a:prstGeom>
          <a:solidFill>
            <a:schemeClr val="accent2">
              <a:lumMod val="20000"/>
              <a:lumOff val="80000"/>
            </a:schemeClr>
          </a:solidFill>
        </p:spPr>
        <p:txBody>
          <a:bodyPr wrap="none" rtlCol="0">
            <a:spAutoFit/>
          </a:bodyPr>
          <a:lstStyle/>
          <a:p>
            <a:pPr algn="r"/>
            <a:r>
              <a:rPr lang="en-GB" sz="1400" dirty="0">
                <a:latin typeface="Source Sans Pro" panose="020B0503030403020204" pitchFamily="34" charset="0"/>
                <a:ea typeface="Source Sans Pro" panose="020B0503030403020204" pitchFamily="34" charset="0"/>
              </a:rPr>
              <a:t>Perpendicular Mode</a:t>
            </a:r>
          </a:p>
        </p:txBody>
      </p:sp>
      <p:sp>
        <p:nvSpPr>
          <p:cNvPr id="90" name="Textfeld 89">
            <a:extLst>
              <a:ext uri="{FF2B5EF4-FFF2-40B4-BE49-F238E27FC236}">
                <a16:creationId xmlns:a16="http://schemas.microsoft.com/office/drawing/2014/main" xmlns="" id="{439D885E-7604-4206-A13A-237F885A8362}"/>
              </a:ext>
            </a:extLst>
          </p:cNvPr>
          <p:cNvSpPr txBox="1"/>
          <p:nvPr/>
        </p:nvSpPr>
        <p:spPr>
          <a:xfrm>
            <a:off x="5943911" y="4443958"/>
            <a:ext cx="1695209" cy="307777"/>
          </a:xfrm>
          <a:prstGeom prst="rect">
            <a:avLst/>
          </a:prstGeom>
          <a:solidFill>
            <a:schemeClr val="accent2">
              <a:lumMod val="20000"/>
              <a:lumOff val="80000"/>
            </a:schemeClr>
          </a:solidFill>
        </p:spPr>
        <p:txBody>
          <a:bodyPr wrap="none" rtlCol="0">
            <a:spAutoFit/>
          </a:bodyPr>
          <a:lstStyle/>
          <a:p>
            <a:pPr algn="r"/>
            <a:r>
              <a:rPr lang="en-GB" sz="1400" dirty="0">
                <a:latin typeface="Source Sans Pro" panose="020B0503030403020204" pitchFamily="34" charset="0"/>
                <a:ea typeface="Source Sans Pro" panose="020B0503030403020204" pitchFamily="34" charset="0"/>
              </a:rPr>
              <a:t>Perpendicular Mode</a:t>
            </a:r>
          </a:p>
        </p:txBody>
      </p:sp>
      <p:sp>
        <p:nvSpPr>
          <p:cNvPr id="92" name="Textfeld 91">
            <a:extLst>
              <a:ext uri="{FF2B5EF4-FFF2-40B4-BE49-F238E27FC236}">
                <a16:creationId xmlns:a16="http://schemas.microsoft.com/office/drawing/2014/main" xmlns="" id="{FCDBE63E-7205-4BD1-9531-0F6812C28217}"/>
              </a:ext>
            </a:extLst>
          </p:cNvPr>
          <p:cNvSpPr txBox="1"/>
          <p:nvPr/>
        </p:nvSpPr>
        <p:spPr>
          <a:xfrm>
            <a:off x="7064272" y="3559564"/>
            <a:ext cx="1000595" cy="307777"/>
          </a:xfrm>
          <a:prstGeom prst="rect">
            <a:avLst/>
          </a:prstGeom>
          <a:noFill/>
        </p:spPr>
        <p:txBody>
          <a:bodyPr wrap="none" rtlCol="0">
            <a:spAutoFit/>
          </a:bodyPr>
          <a:lstStyle/>
          <a:p>
            <a:r>
              <a:rPr lang="en-GB" sz="1400" dirty="0">
                <a:solidFill>
                  <a:srgbClr val="00B050"/>
                </a:solidFill>
                <a:latin typeface="Source Sans Pro" panose="020B0503030403020204" pitchFamily="34" charset="0"/>
                <a:ea typeface="Source Sans Pro" panose="020B0503030403020204" pitchFamily="34" charset="0"/>
              </a:rPr>
              <a:t>Public side</a:t>
            </a:r>
          </a:p>
        </p:txBody>
      </p:sp>
      <p:cxnSp>
        <p:nvCxnSpPr>
          <p:cNvPr id="93" name="Gerade Verbindung mit Pfeil 92">
            <a:extLst>
              <a:ext uri="{FF2B5EF4-FFF2-40B4-BE49-F238E27FC236}">
                <a16:creationId xmlns:a16="http://schemas.microsoft.com/office/drawing/2014/main" xmlns="" id="{9970E1E6-B24C-4696-90F4-AFC0962C2058}"/>
              </a:ext>
            </a:extLst>
          </p:cNvPr>
          <p:cNvCxnSpPr>
            <a:cxnSpLocks/>
          </p:cNvCxnSpPr>
          <p:nvPr/>
        </p:nvCxnSpPr>
        <p:spPr>
          <a:xfrm flipH="1">
            <a:off x="6570738" y="4103400"/>
            <a:ext cx="104400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96" name="Pfeil: nach links 95">
            <a:extLst>
              <a:ext uri="{FF2B5EF4-FFF2-40B4-BE49-F238E27FC236}">
                <a16:creationId xmlns:a16="http://schemas.microsoft.com/office/drawing/2014/main" xmlns="" id="{82039D4F-A6B0-429C-98E1-79D804C0BA22}"/>
              </a:ext>
            </a:extLst>
          </p:cNvPr>
          <p:cNvSpPr/>
          <p:nvPr/>
        </p:nvSpPr>
        <p:spPr>
          <a:xfrm>
            <a:off x="7313319" y="2432955"/>
            <a:ext cx="1328828" cy="655550"/>
          </a:xfrm>
          <a:prstGeom prst="lef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Source Sans Pro" panose="020B0503030403020204" pitchFamily="34" charset="0"/>
                <a:ea typeface="Source Sans Pro" panose="020B0503030403020204" pitchFamily="34" charset="0"/>
              </a:rPr>
              <a:t>Vehicle path</a:t>
            </a:r>
          </a:p>
        </p:txBody>
      </p:sp>
      <p:cxnSp>
        <p:nvCxnSpPr>
          <p:cNvPr id="100" name="Gerade Verbindung mit Pfeil 99">
            <a:extLst>
              <a:ext uri="{FF2B5EF4-FFF2-40B4-BE49-F238E27FC236}">
                <a16:creationId xmlns:a16="http://schemas.microsoft.com/office/drawing/2014/main" xmlns="" id="{32BE46EE-C338-41E5-9055-891D47C3EE2E}"/>
              </a:ext>
            </a:extLst>
          </p:cNvPr>
          <p:cNvCxnSpPr>
            <a:cxnSpLocks/>
          </p:cNvCxnSpPr>
          <p:nvPr/>
        </p:nvCxnSpPr>
        <p:spPr>
          <a:xfrm flipV="1">
            <a:off x="4336876" y="4060468"/>
            <a:ext cx="0" cy="425937"/>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01" name="Gerade Verbindung mit Pfeil 100">
            <a:extLst>
              <a:ext uri="{FF2B5EF4-FFF2-40B4-BE49-F238E27FC236}">
                <a16:creationId xmlns:a16="http://schemas.microsoft.com/office/drawing/2014/main" xmlns="" id="{A69F1CFF-44B4-48C3-8FE6-41BBB0401C58}"/>
              </a:ext>
            </a:extLst>
          </p:cNvPr>
          <p:cNvCxnSpPr>
            <a:cxnSpLocks/>
          </p:cNvCxnSpPr>
          <p:nvPr/>
        </p:nvCxnSpPr>
        <p:spPr>
          <a:xfrm flipV="1">
            <a:off x="6222855" y="4014595"/>
            <a:ext cx="0" cy="47181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106" name="Ellipse 105">
            <a:extLst>
              <a:ext uri="{FF2B5EF4-FFF2-40B4-BE49-F238E27FC236}">
                <a16:creationId xmlns:a16="http://schemas.microsoft.com/office/drawing/2014/main" xmlns="" id="{677B21AD-D814-4170-B682-7E2BBF973B9A}"/>
              </a:ext>
            </a:extLst>
          </p:cNvPr>
          <p:cNvSpPr>
            <a:spLocks noChangeAspect="1"/>
          </p:cNvSpPr>
          <p:nvPr/>
        </p:nvSpPr>
        <p:spPr>
          <a:xfrm>
            <a:off x="4658985" y="1484814"/>
            <a:ext cx="56884" cy="57600"/>
          </a:xfrm>
          <a:prstGeom prst="ellipse">
            <a:avLst/>
          </a:prstGeom>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6360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echteck 148">
            <a:extLst>
              <a:ext uri="{FF2B5EF4-FFF2-40B4-BE49-F238E27FC236}">
                <a16:creationId xmlns:a16="http://schemas.microsoft.com/office/drawing/2014/main" xmlns="" id="{56A9BC04-8CFC-4CE3-881A-7E5964E11656}"/>
              </a:ext>
            </a:extLst>
          </p:cNvPr>
          <p:cNvSpPr/>
          <p:nvPr/>
        </p:nvSpPr>
        <p:spPr>
          <a:xfrm rot="10800000">
            <a:off x="2123728" y="2047066"/>
            <a:ext cx="5633009" cy="2032880"/>
          </a:xfrm>
          <a:prstGeom prst="rect">
            <a:avLst/>
          </a:prstGeom>
          <a:gradFill flip="none" rotWithShape="1">
            <a:gsLst>
              <a:gs pos="0">
                <a:schemeClr val="bg1">
                  <a:lumMod val="85000"/>
                </a:schemeClr>
              </a:gs>
              <a:gs pos="50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el 4"/>
          <p:cNvSpPr>
            <a:spLocks noGrp="1"/>
          </p:cNvSpPr>
          <p:nvPr>
            <p:ph type="title"/>
          </p:nvPr>
        </p:nvSpPr>
        <p:spPr/>
        <p:txBody>
          <a:bodyPr>
            <a:normAutofit fontScale="90000"/>
          </a:bodyPr>
          <a:lstStyle/>
          <a:p>
            <a:r>
              <a:rPr lang="en-GB" dirty="0"/>
              <a:t>Placing</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r>
              <a:rPr lang="en-GB" sz="2000" dirty="0">
                <a:latin typeface="Source Sans Pro" panose="020B0503030403020204" pitchFamily="34" charset="0"/>
              </a:rPr>
              <a:t>Recommendations</a:t>
            </a:r>
          </a:p>
          <a:p>
            <a:r>
              <a:rPr lang="en-GB" sz="2000" b="1" dirty="0">
                <a:latin typeface="Source Sans Pro" panose="020B0503030403020204" pitchFamily="34" charset="0"/>
              </a:rPr>
              <a:t>Sliding gate</a:t>
            </a:r>
          </a:p>
        </p:txBody>
      </p:sp>
      <p:sp>
        <p:nvSpPr>
          <p:cNvPr id="2" name="Foliennummernplatzhalter 1"/>
          <p:cNvSpPr>
            <a:spLocks noGrp="1"/>
          </p:cNvSpPr>
          <p:nvPr>
            <p:ph type="sldNum" sz="quarter" idx="4"/>
          </p:nvPr>
        </p:nvSpPr>
        <p:spPr/>
        <p:txBody>
          <a:bodyPr/>
          <a:lstStyle/>
          <a:p>
            <a:fld id="{31FAF356-C636-401D-A317-E356ED668189}" type="slidenum">
              <a:rPr lang="de-CH" smtClean="0"/>
              <a:pPr/>
              <a:t>17</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FF176B02-23C5-419A-B7E5-2E9182A3C3F9}" type="datetime4">
              <a:rPr lang="en-GB" smtClean="0"/>
              <a:t>11 November 2019</a:t>
            </a:fld>
            <a:r>
              <a:rPr lang="de-DE"/>
              <a:t> </a:t>
            </a:r>
            <a:r>
              <a:rPr lang="de-DE" dirty="0"/>
              <a:t>/ FK</a:t>
            </a:r>
            <a:endParaRPr lang="de-CH" dirty="0"/>
          </a:p>
        </p:txBody>
      </p:sp>
      <p:sp>
        <p:nvSpPr>
          <p:cNvPr id="96" name="Pfeil: nach links 95">
            <a:extLst>
              <a:ext uri="{FF2B5EF4-FFF2-40B4-BE49-F238E27FC236}">
                <a16:creationId xmlns:a16="http://schemas.microsoft.com/office/drawing/2014/main" xmlns="" id="{82039D4F-A6B0-429C-98E1-79D804C0BA22}"/>
              </a:ext>
            </a:extLst>
          </p:cNvPr>
          <p:cNvSpPr/>
          <p:nvPr/>
        </p:nvSpPr>
        <p:spPr>
          <a:xfrm>
            <a:off x="7245455" y="2768002"/>
            <a:ext cx="1328828" cy="655550"/>
          </a:xfrm>
          <a:prstGeom prst="lef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Source Sans Pro" panose="020B0503030403020204" pitchFamily="34" charset="0"/>
                <a:ea typeface="Source Sans Pro" panose="020B0503030403020204" pitchFamily="34" charset="0"/>
              </a:rPr>
              <a:t>Vehicle path</a:t>
            </a:r>
          </a:p>
        </p:txBody>
      </p:sp>
      <p:sp>
        <p:nvSpPr>
          <p:cNvPr id="64" name="Textfeld 63">
            <a:extLst>
              <a:ext uri="{FF2B5EF4-FFF2-40B4-BE49-F238E27FC236}">
                <a16:creationId xmlns:a16="http://schemas.microsoft.com/office/drawing/2014/main" xmlns="" id="{DD742EB4-9F8E-4D7D-9B12-EDBCB8A98D35}"/>
              </a:ext>
            </a:extLst>
          </p:cNvPr>
          <p:cNvSpPr txBox="1"/>
          <p:nvPr/>
        </p:nvSpPr>
        <p:spPr>
          <a:xfrm>
            <a:off x="4320728" y="4504875"/>
            <a:ext cx="950901" cy="261610"/>
          </a:xfrm>
          <a:prstGeom prst="rect">
            <a:avLst/>
          </a:prstGeom>
          <a:solidFill>
            <a:schemeClr val="accent1">
              <a:lumMod val="20000"/>
              <a:lumOff val="80000"/>
            </a:schemeClr>
          </a:solidFill>
        </p:spPr>
        <p:txBody>
          <a:bodyPr wrap="none" rtlCol="0">
            <a:spAutoFit/>
          </a:bodyPr>
          <a:lstStyle/>
          <a:p>
            <a:r>
              <a:rPr lang="en-GB" sz="1100" dirty="0">
                <a:latin typeface="Source Sans Pro" panose="020B0503030403020204" pitchFamily="34" charset="0"/>
                <a:ea typeface="Source Sans Pro" panose="020B0503030403020204" pitchFamily="34" charset="0"/>
              </a:rPr>
              <a:t>Angled Mode</a:t>
            </a:r>
          </a:p>
        </p:txBody>
      </p:sp>
      <p:sp>
        <p:nvSpPr>
          <p:cNvPr id="67" name="Rechteck 66">
            <a:extLst>
              <a:ext uri="{FF2B5EF4-FFF2-40B4-BE49-F238E27FC236}">
                <a16:creationId xmlns:a16="http://schemas.microsoft.com/office/drawing/2014/main" xmlns="" id="{470B9AA7-5855-409F-B117-1BCC86902895}"/>
              </a:ext>
            </a:extLst>
          </p:cNvPr>
          <p:cNvSpPr/>
          <p:nvPr/>
        </p:nvSpPr>
        <p:spPr>
          <a:xfrm rot="3439661">
            <a:off x="4855790" y="4128368"/>
            <a:ext cx="216000" cy="108000"/>
          </a:xfrm>
          <a:prstGeom prst="rect">
            <a:avLst/>
          </a:prstGeom>
          <a:solidFill>
            <a:schemeClr val="accent1">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hteck 67">
            <a:extLst>
              <a:ext uri="{FF2B5EF4-FFF2-40B4-BE49-F238E27FC236}">
                <a16:creationId xmlns:a16="http://schemas.microsoft.com/office/drawing/2014/main" xmlns="" id="{941BBF91-92BC-4388-83F5-7CC7FD4540FD}"/>
              </a:ext>
            </a:extLst>
          </p:cNvPr>
          <p:cNvSpPr/>
          <p:nvPr/>
        </p:nvSpPr>
        <p:spPr>
          <a:xfrm>
            <a:off x="4439360" y="4074559"/>
            <a:ext cx="216000" cy="1080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hteck 68">
            <a:extLst>
              <a:ext uri="{FF2B5EF4-FFF2-40B4-BE49-F238E27FC236}">
                <a16:creationId xmlns:a16="http://schemas.microsoft.com/office/drawing/2014/main" xmlns="" id="{FA5DF865-AAA1-49E3-8DD7-D3C53103964F}"/>
              </a:ext>
            </a:extLst>
          </p:cNvPr>
          <p:cNvSpPr/>
          <p:nvPr/>
        </p:nvSpPr>
        <p:spPr>
          <a:xfrm>
            <a:off x="3437342" y="4082555"/>
            <a:ext cx="216000" cy="1080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Ellipse 69">
            <a:extLst>
              <a:ext uri="{FF2B5EF4-FFF2-40B4-BE49-F238E27FC236}">
                <a16:creationId xmlns:a16="http://schemas.microsoft.com/office/drawing/2014/main" xmlns="" id="{17058AB7-6175-47FD-8398-AED8F287A633}"/>
              </a:ext>
            </a:extLst>
          </p:cNvPr>
          <p:cNvSpPr>
            <a:spLocks noChangeAspect="1"/>
          </p:cNvSpPr>
          <p:nvPr/>
        </p:nvSpPr>
        <p:spPr>
          <a:xfrm>
            <a:off x="3473342" y="4190555"/>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1" name="Ellipse 70">
            <a:extLst>
              <a:ext uri="{FF2B5EF4-FFF2-40B4-BE49-F238E27FC236}">
                <a16:creationId xmlns:a16="http://schemas.microsoft.com/office/drawing/2014/main" xmlns="" id="{9559870F-DD3C-45B1-B64E-0B212D96D493}"/>
              </a:ext>
            </a:extLst>
          </p:cNvPr>
          <p:cNvSpPr>
            <a:spLocks noChangeAspect="1"/>
          </p:cNvSpPr>
          <p:nvPr/>
        </p:nvSpPr>
        <p:spPr>
          <a:xfrm>
            <a:off x="4475360" y="4190555"/>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2" name="Ellipse 71">
            <a:extLst>
              <a:ext uri="{FF2B5EF4-FFF2-40B4-BE49-F238E27FC236}">
                <a16:creationId xmlns:a16="http://schemas.microsoft.com/office/drawing/2014/main" xmlns="" id="{BE203AEA-A50B-40EE-8370-0B09185F8274}"/>
              </a:ext>
            </a:extLst>
          </p:cNvPr>
          <p:cNvSpPr>
            <a:spLocks noChangeAspect="1"/>
          </p:cNvSpPr>
          <p:nvPr/>
        </p:nvSpPr>
        <p:spPr>
          <a:xfrm>
            <a:off x="4788032" y="4185660"/>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3" name="Freihandform: Form 72">
            <a:extLst>
              <a:ext uri="{FF2B5EF4-FFF2-40B4-BE49-F238E27FC236}">
                <a16:creationId xmlns:a16="http://schemas.microsoft.com/office/drawing/2014/main" xmlns="" id="{067EC158-28F3-4E65-864D-DBD78FCC70A3}"/>
              </a:ext>
            </a:extLst>
          </p:cNvPr>
          <p:cNvSpPr/>
          <p:nvPr/>
        </p:nvSpPr>
        <p:spPr>
          <a:xfrm>
            <a:off x="5022056" y="2717006"/>
            <a:ext cx="2152650" cy="1488282"/>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Ellipse 73">
            <a:extLst>
              <a:ext uri="{FF2B5EF4-FFF2-40B4-BE49-F238E27FC236}">
                <a16:creationId xmlns:a16="http://schemas.microsoft.com/office/drawing/2014/main" xmlns="" id="{CB62E890-3D24-4BF7-A76F-310928CAE1B3}"/>
              </a:ext>
            </a:extLst>
          </p:cNvPr>
          <p:cNvSpPr/>
          <p:nvPr/>
        </p:nvSpPr>
        <p:spPr>
          <a:xfrm rot="16200000">
            <a:off x="2557991" y="2886761"/>
            <a:ext cx="1926166"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Freihandform: Form 74">
            <a:extLst>
              <a:ext uri="{FF2B5EF4-FFF2-40B4-BE49-F238E27FC236}">
                <a16:creationId xmlns:a16="http://schemas.microsoft.com/office/drawing/2014/main" xmlns="" id="{95419227-DA7E-48E8-80FA-19D204E939C3}"/>
              </a:ext>
            </a:extLst>
          </p:cNvPr>
          <p:cNvSpPr/>
          <p:nvPr/>
        </p:nvSpPr>
        <p:spPr>
          <a:xfrm>
            <a:off x="3272688" y="3439886"/>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Ellipse 75">
            <a:extLst>
              <a:ext uri="{FF2B5EF4-FFF2-40B4-BE49-F238E27FC236}">
                <a16:creationId xmlns:a16="http://schemas.microsoft.com/office/drawing/2014/main" xmlns="" id="{3BD5960D-5270-41FB-9211-F7DDE5C8C70F}"/>
              </a:ext>
            </a:extLst>
          </p:cNvPr>
          <p:cNvSpPr/>
          <p:nvPr/>
        </p:nvSpPr>
        <p:spPr>
          <a:xfrm rot="16200000">
            <a:off x="3570178" y="2886761"/>
            <a:ext cx="1926166"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Freihandform: Form 77">
            <a:extLst>
              <a:ext uri="{FF2B5EF4-FFF2-40B4-BE49-F238E27FC236}">
                <a16:creationId xmlns:a16="http://schemas.microsoft.com/office/drawing/2014/main" xmlns="" id="{06C0D3E5-E6EC-4687-9425-EDB392FF9A0C}"/>
              </a:ext>
            </a:extLst>
          </p:cNvPr>
          <p:cNvSpPr/>
          <p:nvPr/>
        </p:nvSpPr>
        <p:spPr>
          <a:xfrm>
            <a:off x="4284875" y="3439886"/>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reihandform: Form 80">
            <a:extLst>
              <a:ext uri="{FF2B5EF4-FFF2-40B4-BE49-F238E27FC236}">
                <a16:creationId xmlns:a16="http://schemas.microsoft.com/office/drawing/2014/main" xmlns="" id="{AE99B229-774E-4475-93C1-7661CE039BEB}"/>
              </a:ext>
            </a:extLst>
          </p:cNvPr>
          <p:cNvSpPr/>
          <p:nvPr/>
        </p:nvSpPr>
        <p:spPr>
          <a:xfrm rot="3600000">
            <a:off x="5026177" y="3698205"/>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Freihandform: Form 81">
            <a:extLst>
              <a:ext uri="{FF2B5EF4-FFF2-40B4-BE49-F238E27FC236}">
                <a16:creationId xmlns:a16="http://schemas.microsoft.com/office/drawing/2014/main" xmlns="" id="{7F75B4F0-B5EB-4999-B88C-240E4E632366}"/>
              </a:ext>
            </a:extLst>
          </p:cNvPr>
          <p:cNvSpPr/>
          <p:nvPr/>
        </p:nvSpPr>
        <p:spPr>
          <a:xfrm>
            <a:off x="3063259" y="4085617"/>
            <a:ext cx="871579" cy="277238"/>
          </a:xfrm>
          <a:custGeom>
            <a:avLst/>
            <a:gdLst>
              <a:gd name="connsiteX0" fmla="*/ 0 w 899808"/>
              <a:gd name="connsiteY0" fmla="*/ 0 h 277238"/>
              <a:gd name="connsiteX1" fmla="*/ 899808 w 899808"/>
              <a:gd name="connsiteY1" fmla="*/ 0 h 277238"/>
              <a:gd name="connsiteX2" fmla="*/ 899808 w 899808"/>
              <a:gd name="connsiteY2" fmla="*/ 277238 h 277238"/>
            </a:gdLst>
            <a:ahLst/>
            <a:cxnLst>
              <a:cxn ang="0">
                <a:pos x="connsiteX0" y="connsiteY0"/>
              </a:cxn>
              <a:cxn ang="0">
                <a:pos x="connsiteX1" y="connsiteY1"/>
              </a:cxn>
              <a:cxn ang="0">
                <a:pos x="connsiteX2" y="connsiteY2"/>
              </a:cxn>
            </a:cxnLst>
            <a:rect l="l" t="t" r="r" b="b"/>
            <a:pathLst>
              <a:path w="899808" h="277238">
                <a:moveTo>
                  <a:pt x="0" y="0"/>
                </a:moveTo>
                <a:lnTo>
                  <a:pt x="899808" y="0"/>
                </a:lnTo>
                <a:lnTo>
                  <a:pt x="899808" y="277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ihandform: Form 82">
            <a:extLst>
              <a:ext uri="{FF2B5EF4-FFF2-40B4-BE49-F238E27FC236}">
                <a16:creationId xmlns:a16="http://schemas.microsoft.com/office/drawing/2014/main" xmlns="" id="{0850DA2F-1A03-4CA3-A102-102AFD670CD0}"/>
              </a:ext>
            </a:extLst>
          </p:cNvPr>
          <p:cNvSpPr/>
          <p:nvPr/>
        </p:nvSpPr>
        <p:spPr>
          <a:xfrm flipH="1">
            <a:off x="4128678" y="4086729"/>
            <a:ext cx="3638858" cy="277238"/>
          </a:xfrm>
          <a:custGeom>
            <a:avLst/>
            <a:gdLst>
              <a:gd name="connsiteX0" fmla="*/ 0 w 899808"/>
              <a:gd name="connsiteY0" fmla="*/ 0 h 277238"/>
              <a:gd name="connsiteX1" fmla="*/ 899808 w 899808"/>
              <a:gd name="connsiteY1" fmla="*/ 0 h 277238"/>
              <a:gd name="connsiteX2" fmla="*/ 899808 w 899808"/>
              <a:gd name="connsiteY2" fmla="*/ 277238 h 277238"/>
            </a:gdLst>
            <a:ahLst/>
            <a:cxnLst>
              <a:cxn ang="0">
                <a:pos x="connsiteX0" y="connsiteY0"/>
              </a:cxn>
              <a:cxn ang="0">
                <a:pos x="connsiteX1" y="connsiteY1"/>
              </a:cxn>
              <a:cxn ang="0">
                <a:pos x="connsiteX2" y="connsiteY2"/>
              </a:cxn>
            </a:cxnLst>
            <a:rect l="l" t="t" r="r" b="b"/>
            <a:pathLst>
              <a:path w="899808" h="277238">
                <a:moveTo>
                  <a:pt x="0" y="0"/>
                </a:moveTo>
                <a:lnTo>
                  <a:pt x="899808" y="0"/>
                </a:lnTo>
                <a:lnTo>
                  <a:pt x="899808" y="277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ihandform: Form 90">
            <a:extLst>
              <a:ext uri="{FF2B5EF4-FFF2-40B4-BE49-F238E27FC236}">
                <a16:creationId xmlns:a16="http://schemas.microsoft.com/office/drawing/2014/main" xmlns="" id="{613A9817-8423-4970-A344-992DD3DF2F4C}"/>
              </a:ext>
            </a:extLst>
          </p:cNvPr>
          <p:cNvSpPr/>
          <p:nvPr/>
        </p:nvSpPr>
        <p:spPr>
          <a:xfrm>
            <a:off x="3069077" y="1857983"/>
            <a:ext cx="4693595" cy="194553"/>
          </a:xfrm>
          <a:custGeom>
            <a:avLst/>
            <a:gdLst>
              <a:gd name="connsiteX0" fmla="*/ 0 w 4693595"/>
              <a:gd name="connsiteY0" fmla="*/ 194553 h 194553"/>
              <a:gd name="connsiteX1" fmla="*/ 875489 w 4693595"/>
              <a:gd name="connsiteY1" fmla="*/ 194553 h 194553"/>
              <a:gd name="connsiteX2" fmla="*/ 875489 w 4693595"/>
              <a:gd name="connsiteY2" fmla="*/ 0 h 194553"/>
              <a:gd name="connsiteX3" fmla="*/ 1060314 w 4693595"/>
              <a:gd name="connsiteY3" fmla="*/ 0 h 194553"/>
              <a:gd name="connsiteX4" fmla="*/ 1060314 w 4693595"/>
              <a:gd name="connsiteY4" fmla="*/ 194553 h 194553"/>
              <a:gd name="connsiteX5" fmla="*/ 4693595 w 4693595"/>
              <a:gd name="connsiteY5" fmla="*/ 194553 h 1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3595" h="194553">
                <a:moveTo>
                  <a:pt x="0" y="194553"/>
                </a:moveTo>
                <a:lnTo>
                  <a:pt x="875489" y="194553"/>
                </a:lnTo>
                <a:lnTo>
                  <a:pt x="875489" y="0"/>
                </a:lnTo>
                <a:lnTo>
                  <a:pt x="1060314" y="0"/>
                </a:lnTo>
                <a:lnTo>
                  <a:pt x="1060314" y="194553"/>
                </a:lnTo>
                <a:lnTo>
                  <a:pt x="4693595" y="194553"/>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hteck: abgerundete Ecken 93">
            <a:extLst>
              <a:ext uri="{FF2B5EF4-FFF2-40B4-BE49-F238E27FC236}">
                <a16:creationId xmlns:a16="http://schemas.microsoft.com/office/drawing/2014/main" xmlns="" id="{71DF4A9C-F8F6-4BA5-B09B-8331749F6D5A}"/>
              </a:ext>
            </a:extLst>
          </p:cNvPr>
          <p:cNvSpPr/>
          <p:nvPr/>
        </p:nvSpPr>
        <p:spPr>
          <a:xfrm>
            <a:off x="4002643" y="1995686"/>
            <a:ext cx="63650" cy="2232248"/>
          </a:xfrm>
          <a:prstGeom prst="roundRect">
            <a:avLst>
              <a:gd name="adj" fmla="val 50000"/>
            </a:avLst>
          </a:prstGeom>
          <a:solidFill>
            <a:schemeClr val="tx1">
              <a:lumMod val="50000"/>
              <a:lumOff val="50000"/>
            </a:schemeClr>
          </a:solidFill>
          <a:ln>
            <a:solidFill>
              <a:schemeClr val="tx1">
                <a:lumMod val="50000"/>
                <a:lumOff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5" name="Rechteck 94">
            <a:extLst>
              <a:ext uri="{FF2B5EF4-FFF2-40B4-BE49-F238E27FC236}">
                <a16:creationId xmlns:a16="http://schemas.microsoft.com/office/drawing/2014/main" xmlns="" id="{2CF26A17-CDA3-46C2-B016-647F6D7207AA}"/>
              </a:ext>
            </a:extLst>
          </p:cNvPr>
          <p:cNvSpPr/>
          <p:nvPr/>
        </p:nvSpPr>
        <p:spPr>
          <a:xfrm>
            <a:off x="4128678" y="1591730"/>
            <a:ext cx="107456" cy="46080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hteck 96">
            <a:extLst>
              <a:ext uri="{FF2B5EF4-FFF2-40B4-BE49-F238E27FC236}">
                <a16:creationId xmlns:a16="http://schemas.microsoft.com/office/drawing/2014/main" xmlns="" id="{32711C1F-6176-4641-B417-FDF50445AFF1}"/>
              </a:ext>
            </a:extLst>
          </p:cNvPr>
          <p:cNvSpPr/>
          <p:nvPr/>
        </p:nvSpPr>
        <p:spPr>
          <a:xfrm>
            <a:off x="4128678" y="4087710"/>
            <a:ext cx="106010" cy="300681"/>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Textfeld 97">
            <a:extLst>
              <a:ext uri="{FF2B5EF4-FFF2-40B4-BE49-F238E27FC236}">
                <a16:creationId xmlns:a16="http://schemas.microsoft.com/office/drawing/2014/main" xmlns="" id="{E22B7346-D4E1-4495-8155-534FCD526626}"/>
              </a:ext>
            </a:extLst>
          </p:cNvPr>
          <p:cNvSpPr txBox="1"/>
          <p:nvPr/>
        </p:nvSpPr>
        <p:spPr>
          <a:xfrm>
            <a:off x="2546313" y="4366419"/>
            <a:ext cx="1378903" cy="261610"/>
          </a:xfrm>
          <a:prstGeom prst="rect">
            <a:avLst/>
          </a:prstGeom>
          <a:solidFill>
            <a:schemeClr val="accent2">
              <a:lumMod val="20000"/>
              <a:lumOff val="80000"/>
            </a:schemeClr>
          </a:solidFill>
        </p:spPr>
        <p:txBody>
          <a:bodyPr wrap="none" rtlCol="0">
            <a:spAutoFit/>
          </a:bodyPr>
          <a:lstStyle/>
          <a:p>
            <a:pPr algn="r"/>
            <a:r>
              <a:rPr lang="en-GB" sz="1100" dirty="0">
                <a:latin typeface="Source Sans Pro" panose="020B0503030403020204" pitchFamily="34" charset="0"/>
                <a:ea typeface="Source Sans Pro" panose="020B0503030403020204" pitchFamily="34" charset="0"/>
              </a:rPr>
              <a:t>Perpendicular Mode</a:t>
            </a:r>
          </a:p>
        </p:txBody>
      </p:sp>
      <p:cxnSp>
        <p:nvCxnSpPr>
          <p:cNvPr id="114" name="Gerader Verbinder 113">
            <a:extLst>
              <a:ext uri="{FF2B5EF4-FFF2-40B4-BE49-F238E27FC236}">
                <a16:creationId xmlns:a16="http://schemas.microsoft.com/office/drawing/2014/main" xmlns="" id="{2F3D12A0-CF84-430D-BF39-1D3730BE10AE}"/>
              </a:ext>
            </a:extLst>
          </p:cNvPr>
          <p:cNvCxnSpPr>
            <a:cxnSpLocks/>
          </p:cNvCxnSpPr>
          <p:nvPr/>
        </p:nvCxnSpPr>
        <p:spPr>
          <a:xfrm>
            <a:off x="3533536" y="2860522"/>
            <a:ext cx="0" cy="1224000"/>
          </a:xfrm>
          <a:prstGeom prst="line">
            <a:avLst/>
          </a:prstGeom>
        </p:spPr>
        <p:style>
          <a:lnRef idx="1">
            <a:schemeClr val="dk1"/>
          </a:lnRef>
          <a:fillRef idx="0">
            <a:schemeClr val="dk1"/>
          </a:fillRef>
          <a:effectRef idx="0">
            <a:schemeClr val="dk1"/>
          </a:effectRef>
          <a:fontRef idx="minor">
            <a:schemeClr val="tx1"/>
          </a:fontRef>
        </p:style>
      </p:cxnSp>
      <p:cxnSp>
        <p:nvCxnSpPr>
          <p:cNvPr id="115" name="Gerade Verbindung mit Pfeil 114">
            <a:extLst>
              <a:ext uri="{FF2B5EF4-FFF2-40B4-BE49-F238E27FC236}">
                <a16:creationId xmlns:a16="http://schemas.microsoft.com/office/drawing/2014/main" xmlns="" id="{2628ACC6-9FFE-4109-BD18-16EA0505A5D8}"/>
              </a:ext>
            </a:extLst>
          </p:cNvPr>
          <p:cNvCxnSpPr>
            <a:cxnSpLocks/>
          </p:cNvCxnSpPr>
          <p:nvPr/>
        </p:nvCxnSpPr>
        <p:spPr>
          <a:xfrm>
            <a:off x="3529934" y="2995382"/>
            <a:ext cx="472709" cy="0"/>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116" name="Gerader Verbinder 115">
            <a:extLst>
              <a:ext uri="{FF2B5EF4-FFF2-40B4-BE49-F238E27FC236}">
                <a16:creationId xmlns:a16="http://schemas.microsoft.com/office/drawing/2014/main" xmlns="" id="{3DA1A415-C4AA-4560-87BF-4619813F4781}"/>
              </a:ext>
            </a:extLst>
          </p:cNvPr>
          <p:cNvCxnSpPr/>
          <p:nvPr/>
        </p:nvCxnSpPr>
        <p:spPr>
          <a:xfrm flipH="1">
            <a:off x="2587804" y="2995382"/>
            <a:ext cx="942130" cy="0"/>
          </a:xfrm>
          <a:prstGeom prst="line">
            <a:avLst/>
          </a:prstGeom>
        </p:spPr>
        <p:style>
          <a:lnRef idx="1">
            <a:schemeClr val="dk1"/>
          </a:lnRef>
          <a:fillRef idx="0">
            <a:schemeClr val="dk1"/>
          </a:fillRef>
          <a:effectRef idx="0">
            <a:schemeClr val="dk1"/>
          </a:effectRef>
          <a:fontRef idx="minor">
            <a:schemeClr val="tx1"/>
          </a:fontRef>
        </p:style>
      </p:cxnSp>
      <p:sp>
        <p:nvSpPr>
          <p:cNvPr id="117" name="Textfeld 116">
            <a:extLst>
              <a:ext uri="{FF2B5EF4-FFF2-40B4-BE49-F238E27FC236}">
                <a16:creationId xmlns:a16="http://schemas.microsoft.com/office/drawing/2014/main" xmlns="" id="{E4E4DDE9-2109-4B6E-894B-D4D5C294DC59}"/>
              </a:ext>
            </a:extLst>
          </p:cNvPr>
          <p:cNvSpPr txBox="1"/>
          <p:nvPr/>
        </p:nvSpPr>
        <p:spPr>
          <a:xfrm>
            <a:off x="2479437" y="2750303"/>
            <a:ext cx="78739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700 mm</a:t>
            </a:r>
          </a:p>
        </p:txBody>
      </p:sp>
      <p:cxnSp>
        <p:nvCxnSpPr>
          <p:cNvPr id="118" name="Gerader Verbinder 117">
            <a:extLst>
              <a:ext uri="{FF2B5EF4-FFF2-40B4-BE49-F238E27FC236}">
                <a16:creationId xmlns:a16="http://schemas.microsoft.com/office/drawing/2014/main" xmlns="" id="{BE24BA3E-7C7D-405A-B0BD-1339089AEA14}"/>
              </a:ext>
            </a:extLst>
          </p:cNvPr>
          <p:cNvCxnSpPr>
            <a:cxnSpLocks/>
          </p:cNvCxnSpPr>
          <p:nvPr/>
        </p:nvCxnSpPr>
        <p:spPr>
          <a:xfrm>
            <a:off x="4539002" y="2477707"/>
            <a:ext cx="0" cy="1584000"/>
          </a:xfrm>
          <a:prstGeom prst="line">
            <a:avLst/>
          </a:prstGeom>
        </p:spPr>
        <p:style>
          <a:lnRef idx="1">
            <a:schemeClr val="dk1"/>
          </a:lnRef>
          <a:fillRef idx="0">
            <a:schemeClr val="dk1"/>
          </a:fillRef>
          <a:effectRef idx="0">
            <a:schemeClr val="dk1"/>
          </a:effectRef>
          <a:fontRef idx="minor">
            <a:schemeClr val="tx1"/>
          </a:fontRef>
        </p:style>
      </p:cxnSp>
      <p:cxnSp>
        <p:nvCxnSpPr>
          <p:cNvPr id="119" name="Gerade Verbindung mit Pfeil 118">
            <a:extLst>
              <a:ext uri="{FF2B5EF4-FFF2-40B4-BE49-F238E27FC236}">
                <a16:creationId xmlns:a16="http://schemas.microsoft.com/office/drawing/2014/main" xmlns="" id="{1BF9DEF8-8DE6-4326-BE3F-1D829520CE69}"/>
              </a:ext>
            </a:extLst>
          </p:cNvPr>
          <p:cNvCxnSpPr>
            <a:cxnSpLocks/>
          </p:cNvCxnSpPr>
          <p:nvPr/>
        </p:nvCxnSpPr>
        <p:spPr>
          <a:xfrm>
            <a:off x="4066293" y="2612568"/>
            <a:ext cx="472709" cy="0"/>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120" name="Gerader Verbinder 119">
            <a:extLst>
              <a:ext uri="{FF2B5EF4-FFF2-40B4-BE49-F238E27FC236}">
                <a16:creationId xmlns:a16="http://schemas.microsoft.com/office/drawing/2014/main" xmlns="" id="{1867D331-FF60-41B2-B18A-6306020873F1}"/>
              </a:ext>
            </a:extLst>
          </p:cNvPr>
          <p:cNvCxnSpPr>
            <a:cxnSpLocks/>
          </p:cNvCxnSpPr>
          <p:nvPr/>
        </p:nvCxnSpPr>
        <p:spPr>
          <a:xfrm flipH="1">
            <a:off x="2587804" y="2612568"/>
            <a:ext cx="1478489" cy="0"/>
          </a:xfrm>
          <a:prstGeom prst="line">
            <a:avLst/>
          </a:prstGeom>
        </p:spPr>
        <p:style>
          <a:lnRef idx="1">
            <a:schemeClr val="dk1"/>
          </a:lnRef>
          <a:fillRef idx="0">
            <a:schemeClr val="dk1"/>
          </a:fillRef>
          <a:effectRef idx="0">
            <a:schemeClr val="dk1"/>
          </a:effectRef>
          <a:fontRef idx="minor">
            <a:schemeClr val="tx1"/>
          </a:fontRef>
        </p:style>
      </p:cxnSp>
      <p:sp>
        <p:nvSpPr>
          <p:cNvPr id="121" name="Textfeld 120">
            <a:extLst>
              <a:ext uri="{FF2B5EF4-FFF2-40B4-BE49-F238E27FC236}">
                <a16:creationId xmlns:a16="http://schemas.microsoft.com/office/drawing/2014/main" xmlns="" id="{BC7D5998-D3BD-4B9D-9655-885D51AAB71A}"/>
              </a:ext>
            </a:extLst>
          </p:cNvPr>
          <p:cNvSpPr txBox="1"/>
          <p:nvPr/>
        </p:nvSpPr>
        <p:spPr>
          <a:xfrm>
            <a:off x="2485123" y="2367489"/>
            <a:ext cx="78739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700 mm</a:t>
            </a:r>
          </a:p>
        </p:txBody>
      </p:sp>
      <p:cxnSp>
        <p:nvCxnSpPr>
          <p:cNvPr id="122" name="Gerader Verbinder 121">
            <a:extLst>
              <a:ext uri="{FF2B5EF4-FFF2-40B4-BE49-F238E27FC236}">
                <a16:creationId xmlns:a16="http://schemas.microsoft.com/office/drawing/2014/main" xmlns="" id="{76DE35F9-9E7B-43E2-874E-CA56E7906531}"/>
              </a:ext>
            </a:extLst>
          </p:cNvPr>
          <p:cNvCxnSpPr>
            <a:cxnSpLocks/>
          </p:cNvCxnSpPr>
          <p:nvPr/>
        </p:nvCxnSpPr>
        <p:spPr>
          <a:xfrm>
            <a:off x="4858418" y="2477707"/>
            <a:ext cx="0" cy="1692000"/>
          </a:xfrm>
          <a:prstGeom prst="line">
            <a:avLst/>
          </a:prstGeom>
        </p:spPr>
        <p:style>
          <a:lnRef idx="1">
            <a:schemeClr val="dk1"/>
          </a:lnRef>
          <a:fillRef idx="0">
            <a:schemeClr val="dk1"/>
          </a:fillRef>
          <a:effectRef idx="0">
            <a:schemeClr val="dk1"/>
          </a:effectRef>
          <a:fontRef idx="minor">
            <a:schemeClr val="tx1"/>
          </a:fontRef>
        </p:style>
      </p:cxnSp>
      <p:cxnSp>
        <p:nvCxnSpPr>
          <p:cNvPr id="123" name="Gerade Verbindung mit Pfeil 122">
            <a:extLst>
              <a:ext uri="{FF2B5EF4-FFF2-40B4-BE49-F238E27FC236}">
                <a16:creationId xmlns:a16="http://schemas.microsoft.com/office/drawing/2014/main" xmlns="" id="{110BB3E7-ED35-4C6B-A6D8-0058A1F26F24}"/>
              </a:ext>
            </a:extLst>
          </p:cNvPr>
          <p:cNvCxnSpPr>
            <a:cxnSpLocks/>
          </p:cNvCxnSpPr>
          <p:nvPr/>
        </p:nvCxnSpPr>
        <p:spPr>
          <a:xfrm>
            <a:off x="4533261" y="2612568"/>
            <a:ext cx="325157" cy="0"/>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124" name="Gerader Verbinder 123">
            <a:extLst>
              <a:ext uri="{FF2B5EF4-FFF2-40B4-BE49-F238E27FC236}">
                <a16:creationId xmlns:a16="http://schemas.microsoft.com/office/drawing/2014/main" xmlns="" id="{226E4F9A-D92E-4E36-A12D-F28DFFFBF737}"/>
              </a:ext>
            </a:extLst>
          </p:cNvPr>
          <p:cNvCxnSpPr>
            <a:cxnSpLocks/>
          </p:cNvCxnSpPr>
          <p:nvPr/>
        </p:nvCxnSpPr>
        <p:spPr>
          <a:xfrm flipH="1">
            <a:off x="4858419" y="2612568"/>
            <a:ext cx="721693" cy="0"/>
          </a:xfrm>
          <a:prstGeom prst="line">
            <a:avLst/>
          </a:prstGeom>
        </p:spPr>
        <p:style>
          <a:lnRef idx="1">
            <a:schemeClr val="dk1"/>
          </a:lnRef>
          <a:fillRef idx="0">
            <a:schemeClr val="dk1"/>
          </a:fillRef>
          <a:effectRef idx="0">
            <a:schemeClr val="dk1"/>
          </a:effectRef>
          <a:fontRef idx="minor">
            <a:schemeClr val="tx1"/>
          </a:fontRef>
        </p:style>
      </p:cxnSp>
      <p:sp>
        <p:nvSpPr>
          <p:cNvPr id="125" name="Textfeld 124">
            <a:extLst>
              <a:ext uri="{FF2B5EF4-FFF2-40B4-BE49-F238E27FC236}">
                <a16:creationId xmlns:a16="http://schemas.microsoft.com/office/drawing/2014/main" xmlns="" id="{472006FF-7FA8-4FF1-8ED1-43A93CA7FC77}"/>
              </a:ext>
            </a:extLst>
          </p:cNvPr>
          <p:cNvSpPr txBox="1"/>
          <p:nvPr/>
        </p:nvSpPr>
        <p:spPr>
          <a:xfrm>
            <a:off x="4896653" y="2372788"/>
            <a:ext cx="78739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400 mm</a:t>
            </a:r>
          </a:p>
        </p:txBody>
      </p:sp>
      <p:cxnSp>
        <p:nvCxnSpPr>
          <p:cNvPr id="126" name="Gerade Verbindung mit Pfeil 125">
            <a:extLst>
              <a:ext uri="{FF2B5EF4-FFF2-40B4-BE49-F238E27FC236}">
                <a16:creationId xmlns:a16="http://schemas.microsoft.com/office/drawing/2014/main" xmlns="" id="{71EE5979-B279-47B2-8D52-7F12C184B59A}"/>
              </a:ext>
            </a:extLst>
          </p:cNvPr>
          <p:cNvCxnSpPr>
            <a:cxnSpLocks/>
          </p:cNvCxnSpPr>
          <p:nvPr/>
        </p:nvCxnSpPr>
        <p:spPr>
          <a:xfrm>
            <a:off x="2884249" y="2219474"/>
            <a:ext cx="1129915"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127" name="Textfeld 126">
            <a:extLst>
              <a:ext uri="{FF2B5EF4-FFF2-40B4-BE49-F238E27FC236}">
                <a16:creationId xmlns:a16="http://schemas.microsoft.com/office/drawing/2014/main" xmlns="" id="{F5929679-D6D6-40DA-8613-7E15D0457040}"/>
              </a:ext>
            </a:extLst>
          </p:cNvPr>
          <p:cNvSpPr txBox="1"/>
          <p:nvPr/>
        </p:nvSpPr>
        <p:spPr>
          <a:xfrm>
            <a:off x="1446889" y="2065011"/>
            <a:ext cx="1540935"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Moving gate panel</a:t>
            </a:r>
          </a:p>
        </p:txBody>
      </p:sp>
      <p:sp>
        <p:nvSpPr>
          <p:cNvPr id="128" name="Bogen 127">
            <a:extLst>
              <a:ext uri="{FF2B5EF4-FFF2-40B4-BE49-F238E27FC236}">
                <a16:creationId xmlns:a16="http://schemas.microsoft.com/office/drawing/2014/main" xmlns="" id="{414365FC-5D5A-4335-A559-DC58A2540781}"/>
              </a:ext>
            </a:extLst>
          </p:cNvPr>
          <p:cNvSpPr>
            <a:spLocks noChangeAspect="1"/>
          </p:cNvSpPr>
          <p:nvPr/>
        </p:nvSpPr>
        <p:spPr>
          <a:xfrm rot="16200000">
            <a:off x="4179803" y="3726352"/>
            <a:ext cx="720000" cy="720000"/>
          </a:xfrm>
          <a:prstGeom prst="arc">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 name="Textfeld 128">
            <a:extLst>
              <a:ext uri="{FF2B5EF4-FFF2-40B4-BE49-F238E27FC236}">
                <a16:creationId xmlns:a16="http://schemas.microsoft.com/office/drawing/2014/main" xmlns="" id="{7E02C6F5-F3A5-43D0-BA8A-74E460D9BC59}"/>
              </a:ext>
            </a:extLst>
          </p:cNvPr>
          <p:cNvSpPr txBox="1"/>
          <p:nvPr/>
        </p:nvSpPr>
        <p:spPr>
          <a:xfrm>
            <a:off x="4013960" y="3590772"/>
            <a:ext cx="423513"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90°</a:t>
            </a:r>
          </a:p>
        </p:txBody>
      </p:sp>
      <p:sp>
        <p:nvSpPr>
          <p:cNvPr id="130" name="Bogen 129">
            <a:extLst>
              <a:ext uri="{FF2B5EF4-FFF2-40B4-BE49-F238E27FC236}">
                <a16:creationId xmlns:a16="http://schemas.microsoft.com/office/drawing/2014/main" xmlns="" id="{6F918A83-AAA4-4879-B292-01DFADE3D855}"/>
              </a:ext>
            </a:extLst>
          </p:cNvPr>
          <p:cNvSpPr>
            <a:spLocks noChangeAspect="1"/>
          </p:cNvSpPr>
          <p:nvPr/>
        </p:nvSpPr>
        <p:spPr>
          <a:xfrm rot="16200000">
            <a:off x="3176263" y="3725760"/>
            <a:ext cx="720000" cy="720000"/>
          </a:xfrm>
          <a:prstGeom prst="arc">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 name="Textfeld 130">
            <a:extLst>
              <a:ext uri="{FF2B5EF4-FFF2-40B4-BE49-F238E27FC236}">
                <a16:creationId xmlns:a16="http://schemas.microsoft.com/office/drawing/2014/main" xmlns="" id="{677492ED-128D-457A-914A-6A9AEBB1219B}"/>
              </a:ext>
            </a:extLst>
          </p:cNvPr>
          <p:cNvSpPr txBox="1"/>
          <p:nvPr/>
        </p:nvSpPr>
        <p:spPr>
          <a:xfrm>
            <a:off x="3010420" y="3590180"/>
            <a:ext cx="423513"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90°</a:t>
            </a:r>
          </a:p>
        </p:txBody>
      </p:sp>
      <p:cxnSp>
        <p:nvCxnSpPr>
          <p:cNvPr id="132" name="Gerade Verbindung mit Pfeil 131">
            <a:extLst>
              <a:ext uri="{FF2B5EF4-FFF2-40B4-BE49-F238E27FC236}">
                <a16:creationId xmlns:a16="http://schemas.microsoft.com/office/drawing/2014/main" xmlns="" id="{4E9153A8-E150-4BA3-B8EA-8DE5C39C238B}"/>
              </a:ext>
            </a:extLst>
          </p:cNvPr>
          <p:cNvCxnSpPr>
            <a:cxnSpLocks/>
          </p:cNvCxnSpPr>
          <p:nvPr/>
        </p:nvCxnSpPr>
        <p:spPr>
          <a:xfrm flipH="1" flipV="1">
            <a:off x="3533616" y="4136555"/>
            <a:ext cx="119726" cy="27378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33" name="Gerade Verbindung mit Pfeil 132">
            <a:extLst>
              <a:ext uri="{FF2B5EF4-FFF2-40B4-BE49-F238E27FC236}">
                <a16:creationId xmlns:a16="http://schemas.microsoft.com/office/drawing/2014/main" xmlns="" id="{CDA0013B-7B61-4A43-BF1A-AFD3007CFD2F}"/>
              </a:ext>
            </a:extLst>
          </p:cNvPr>
          <p:cNvCxnSpPr>
            <a:cxnSpLocks/>
          </p:cNvCxnSpPr>
          <p:nvPr/>
        </p:nvCxnSpPr>
        <p:spPr>
          <a:xfrm flipV="1">
            <a:off x="3827879" y="4133331"/>
            <a:ext cx="708868" cy="287566"/>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34" name="Gerade Verbindung mit Pfeil 133">
            <a:extLst>
              <a:ext uri="{FF2B5EF4-FFF2-40B4-BE49-F238E27FC236}">
                <a16:creationId xmlns:a16="http://schemas.microsoft.com/office/drawing/2014/main" xmlns="" id="{75E36353-A33D-42DB-BF11-5DAF00AA419E}"/>
              </a:ext>
            </a:extLst>
          </p:cNvPr>
          <p:cNvCxnSpPr>
            <a:cxnSpLocks/>
          </p:cNvCxnSpPr>
          <p:nvPr/>
        </p:nvCxnSpPr>
        <p:spPr>
          <a:xfrm flipV="1">
            <a:off x="4663981" y="4196849"/>
            <a:ext cx="306314" cy="34843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35" name="Gerader Verbinder 134">
            <a:extLst>
              <a:ext uri="{FF2B5EF4-FFF2-40B4-BE49-F238E27FC236}">
                <a16:creationId xmlns:a16="http://schemas.microsoft.com/office/drawing/2014/main" xmlns="" id="{40C57CBA-5DCD-48B8-B8FA-78BE2F81E145}"/>
              </a:ext>
            </a:extLst>
          </p:cNvPr>
          <p:cNvCxnSpPr>
            <a:cxnSpLocks/>
          </p:cNvCxnSpPr>
          <p:nvPr/>
        </p:nvCxnSpPr>
        <p:spPr>
          <a:xfrm flipH="1">
            <a:off x="5022056" y="2995382"/>
            <a:ext cx="1998216" cy="1174325"/>
          </a:xfrm>
          <a:prstGeom prst="line">
            <a:avLst/>
          </a:prstGeom>
        </p:spPr>
        <p:style>
          <a:lnRef idx="1">
            <a:schemeClr val="dk1"/>
          </a:lnRef>
          <a:fillRef idx="0">
            <a:schemeClr val="dk1"/>
          </a:fillRef>
          <a:effectRef idx="0">
            <a:schemeClr val="dk1"/>
          </a:effectRef>
          <a:fontRef idx="minor">
            <a:schemeClr val="tx1"/>
          </a:fontRef>
        </p:style>
      </p:cxnSp>
      <p:sp>
        <p:nvSpPr>
          <p:cNvPr id="136" name="Bogen 135">
            <a:extLst>
              <a:ext uri="{FF2B5EF4-FFF2-40B4-BE49-F238E27FC236}">
                <a16:creationId xmlns:a16="http://schemas.microsoft.com/office/drawing/2014/main" xmlns="" id="{4BADB5CD-76B0-49D3-99B7-C64D34620B46}"/>
              </a:ext>
            </a:extLst>
          </p:cNvPr>
          <p:cNvSpPr>
            <a:spLocks noChangeAspect="1"/>
          </p:cNvSpPr>
          <p:nvPr/>
        </p:nvSpPr>
        <p:spPr>
          <a:xfrm>
            <a:off x="3937017" y="3096334"/>
            <a:ext cx="2160000" cy="2160000"/>
          </a:xfrm>
          <a:prstGeom prst="arc">
            <a:avLst>
              <a:gd name="adj1" fmla="val 19756865"/>
              <a:gd name="adj2" fmla="val 0"/>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 name="Textfeld 136">
            <a:extLst>
              <a:ext uri="{FF2B5EF4-FFF2-40B4-BE49-F238E27FC236}">
                <a16:creationId xmlns:a16="http://schemas.microsoft.com/office/drawing/2014/main" xmlns="" id="{F3D29FCA-33FA-4049-A3D6-90691BBB569F}"/>
              </a:ext>
            </a:extLst>
          </p:cNvPr>
          <p:cNvSpPr txBox="1"/>
          <p:nvPr/>
        </p:nvSpPr>
        <p:spPr>
          <a:xfrm>
            <a:off x="6011410" y="3683584"/>
            <a:ext cx="941284"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45° or less</a:t>
            </a:r>
          </a:p>
        </p:txBody>
      </p:sp>
      <p:cxnSp>
        <p:nvCxnSpPr>
          <p:cNvPr id="138" name="Gerader Verbinder 137">
            <a:extLst>
              <a:ext uri="{FF2B5EF4-FFF2-40B4-BE49-F238E27FC236}">
                <a16:creationId xmlns:a16="http://schemas.microsoft.com/office/drawing/2014/main" xmlns="" id="{0BE9B656-D556-4C6A-B173-163238828738}"/>
              </a:ext>
            </a:extLst>
          </p:cNvPr>
          <p:cNvCxnSpPr>
            <a:cxnSpLocks/>
          </p:cNvCxnSpPr>
          <p:nvPr/>
        </p:nvCxnSpPr>
        <p:spPr>
          <a:xfrm flipH="1">
            <a:off x="5022057" y="4169707"/>
            <a:ext cx="1206127" cy="0"/>
          </a:xfrm>
          <a:prstGeom prst="line">
            <a:avLst/>
          </a:prstGeom>
        </p:spPr>
        <p:style>
          <a:lnRef idx="1">
            <a:schemeClr val="dk1"/>
          </a:lnRef>
          <a:fillRef idx="0">
            <a:schemeClr val="dk1"/>
          </a:fillRef>
          <a:effectRef idx="0">
            <a:schemeClr val="dk1"/>
          </a:effectRef>
          <a:fontRef idx="minor">
            <a:schemeClr val="tx1"/>
          </a:fontRef>
        </p:style>
      </p:cxnSp>
      <p:cxnSp>
        <p:nvCxnSpPr>
          <p:cNvPr id="140" name="Gerade Verbindung mit Pfeil 139">
            <a:extLst>
              <a:ext uri="{FF2B5EF4-FFF2-40B4-BE49-F238E27FC236}">
                <a16:creationId xmlns:a16="http://schemas.microsoft.com/office/drawing/2014/main" xmlns="" id="{73512A40-9C75-4BD9-A156-5D9359314CB8}"/>
              </a:ext>
            </a:extLst>
          </p:cNvPr>
          <p:cNvCxnSpPr>
            <a:cxnSpLocks/>
          </p:cNvCxnSpPr>
          <p:nvPr/>
        </p:nvCxnSpPr>
        <p:spPr>
          <a:xfrm>
            <a:off x="5796136" y="3939902"/>
            <a:ext cx="0" cy="142653"/>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41" name="Gerade Verbindung mit Pfeil 140">
            <a:extLst>
              <a:ext uri="{FF2B5EF4-FFF2-40B4-BE49-F238E27FC236}">
                <a16:creationId xmlns:a16="http://schemas.microsoft.com/office/drawing/2014/main" xmlns="" id="{82F7D637-0288-4676-B10D-334F0685ECC2}"/>
              </a:ext>
            </a:extLst>
          </p:cNvPr>
          <p:cNvCxnSpPr>
            <a:cxnSpLocks/>
          </p:cNvCxnSpPr>
          <p:nvPr/>
        </p:nvCxnSpPr>
        <p:spPr>
          <a:xfrm flipV="1">
            <a:off x="5796136" y="4166437"/>
            <a:ext cx="0" cy="25446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42" name="Gerade Verbindung mit Pfeil 141">
            <a:extLst>
              <a:ext uri="{FF2B5EF4-FFF2-40B4-BE49-F238E27FC236}">
                <a16:creationId xmlns:a16="http://schemas.microsoft.com/office/drawing/2014/main" xmlns="" id="{FEFCC0CD-05E9-4911-96E7-865B61F79C6A}"/>
              </a:ext>
            </a:extLst>
          </p:cNvPr>
          <p:cNvCxnSpPr>
            <a:cxnSpLocks/>
          </p:cNvCxnSpPr>
          <p:nvPr/>
        </p:nvCxnSpPr>
        <p:spPr>
          <a:xfrm>
            <a:off x="5795564" y="3979731"/>
            <a:ext cx="0" cy="258319"/>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3" name="Textfeld 142">
            <a:extLst>
              <a:ext uri="{FF2B5EF4-FFF2-40B4-BE49-F238E27FC236}">
                <a16:creationId xmlns:a16="http://schemas.microsoft.com/office/drawing/2014/main" xmlns="" id="{8D8E6343-AA68-448A-8597-3A196B73DE31}"/>
              </a:ext>
            </a:extLst>
          </p:cNvPr>
          <p:cNvSpPr txBox="1"/>
          <p:nvPr/>
        </p:nvSpPr>
        <p:spPr>
          <a:xfrm>
            <a:off x="5719434" y="4208966"/>
            <a:ext cx="787396" cy="307777"/>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100 mm</a:t>
            </a:r>
          </a:p>
        </p:txBody>
      </p:sp>
      <p:sp>
        <p:nvSpPr>
          <p:cNvPr id="144" name="Textfeld 143">
            <a:extLst>
              <a:ext uri="{FF2B5EF4-FFF2-40B4-BE49-F238E27FC236}">
                <a16:creationId xmlns:a16="http://schemas.microsoft.com/office/drawing/2014/main" xmlns="" id="{F8BC62C1-FFDB-41A9-9C50-4BF82D4BFFA5}"/>
              </a:ext>
            </a:extLst>
          </p:cNvPr>
          <p:cNvSpPr txBox="1"/>
          <p:nvPr/>
        </p:nvSpPr>
        <p:spPr>
          <a:xfrm>
            <a:off x="2055862" y="3790566"/>
            <a:ext cx="1000595" cy="307777"/>
          </a:xfrm>
          <a:prstGeom prst="rect">
            <a:avLst/>
          </a:prstGeom>
          <a:noFill/>
        </p:spPr>
        <p:txBody>
          <a:bodyPr wrap="none" rtlCol="0">
            <a:spAutoFit/>
          </a:bodyPr>
          <a:lstStyle/>
          <a:p>
            <a:r>
              <a:rPr lang="en-GB" sz="1400" dirty="0">
                <a:solidFill>
                  <a:srgbClr val="00B050"/>
                </a:solidFill>
                <a:latin typeface="Source Sans Pro" panose="020B0503030403020204" pitchFamily="34" charset="0"/>
                <a:ea typeface="Source Sans Pro" panose="020B0503030403020204" pitchFamily="34" charset="0"/>
              </a:rPr>
              <a:t>Public side</a:t>
            </a:r>
          </a:p>
        </p:txBody>
      </p:sp>
      <p:sp>
        <p:nvSpPr>
          <p:cNvPr id="145" name="Textfeld 144">
            <a:extLst>
              <a:ext uri="{FF2B5EF4-FFF2-40B4-BE49-F238E27FC236}">
                <a16:creationId xmlns:a16="http://schemas.microsoft.com/office/drawing/2014/main" xmlns="" id="{8FC3F005-9193-42A1-A371-1C9D0EEC7408}"/>
              </a:ext>
            </a:extLst>
          </p:cNvPr>
          <p:cNvSpPr txBox="1"/>
          <p:nvPr/>
        </p:nvSpPr>
        <p:spPr>
          <a:xfrm>
            <a:off x="6785098" y="3789889"/>
            <a:ext cx="1045286" cy="307777"/>
          </a:xfrm>
          <a:prstGeom prst="rect">
            <a:avLst/>
          </a:prstGeom>
          <a:noFill/>
        </p:spPr>
        <p:txBody>
          <a:bodyPr wrap="none" rtlCol="0">
            <a:spAutoFit/>
          </a:bodyPr>
          <a:lstStyle/>
          <a:p>
            <a:r>
              <a:rPr lang="en-GB" sz="1400" dirty="0">
                <a:solidFill>
                  <a:srgbClr val="FF0000"/>
                </a:solidFill>
                <a:latin typeface="Source Sans Pro" panose="020B0503030403020204" pitchFamily="34" charset="0"/>
                <a:ea typeface="Source Sans Pro" panose="020B0503030403020204" pitchFamily="34" charset="0"/>
              </a:rPr>
              <a:t>Secure side</a:t>
            </a:r>
          </a:p>
        </p:txBody>
      </p:sp>
      <p:cxnSp>
        <p:nvCxnSpPr>
          <p:cNvPr id="146" name="Gerade Verbindung mit Pfeil 145">
            <a:extLst>
              <a:ext uri="{FF2B5EF4-FFF2-40B4-BE49-F238E27FC236}">
                <a16:creationId xmlns:a16="http://schemas.microsoft.com/office/drawing/2014/main" xmlns="" id="{34779699-B3EE-4ED6-916B-5B4B5FE5A3C6}"/>
              </a:ext>
            </a:extLst>
          </p:cNvPr>
          <p:cNvCxnSpPr>
            <a:cxnSpLocks/>
          </p:cNvCxnSpPr>
          <p:nvPr/>
        </p:nvCxnSpPr>
        <p:spPr>
          <a:xfrm rot="5400000">
            <a:off x="3873600" y="4525434"/>
            <a:ext cx="325157" cy="0"/>
          </a:xfrm>
          <a:prstGeom prst="straightConnector1">
            <a:avLst/>
          </a:prstGeom>
          <a:ln w="31750">
            <a:headEnd type="triangle" w="med" len="med"/>
            <a:tailEnd type="triangle" w="med" len="med"/>
          </a:ln>
        </p:spPr>
        <p:style>
          <a:lnRef idx="1">
            <a:schemeClr val="dk1"/>
          </a:lnRef>
          <a:fillRef idx="0">
            <a:schemeClr val="dk1"/>
          </a:fillRef>
          <a:effectRef idx="0">
            <a:schemeClr val="dk1"/>
          </a:effectRef>
          <a:fontRef idx="minor">
            <a:schemeClr val="tx1"/>
          </a:fontRef>
        </p:style>
      </p:cxnSp>
      <p:pic>
        <p:nvPicPr>
          <p:cNvPr id="23" name="Grafik 22">
            <a:extLst>
              <a:ext uri="{FF2B5EF4-FFF2-40B4-BE49-F238E27FC236}">
                <a16:creationId xmlns:a16="http://schemas.microsoft.com/office/drawing/2014/main" xmlns="" id="{77252875-1587-4385-8731-8754065E1438}"/>
              </a:ext>
            </a:extLst>
          </p:cNvPr>
          <p:cNvPicPr>
            <a:picLocks noChangeAspect="1"/>
          </p:cNvPicPr>
          <p:nvPr/>
        </p:nvPicPr>
        <p:blipFill>
          <a:blip r:embed="rId2"/>
          <a:stretch>
            <a:fillRect/>
          </a:stretch>
        </p:blipFill>
        <p:spPr>
          <a:xfrm>
            <a:off x="8426907" y="3635144"/>
            <a:ext cx="504064" cy="986830"/>
          </a:xfrm>
          <a:prstGeom prst="rect">
            <a:avLst/>
          </a:prstGeom>
        </p:spPr>
      </p:pic>
      <p:sp>
        <p:nvSpPr>
          <p:cNvPr id="24" name="Freihandform: Form 23">
            <a:extLst>
              <a:ext uri="{FF2B5EF4-FFF2-40B4-BE49-F238E27FC236}">
                <a16:creationId xmlns:a16="http://schemas.microsoft.com/office/drawing/2014/main" xmlns="" id="{5C321903-E393-42DE-A008-1B1EF7779DEF}"/>
              </a:ext>
            </a:extLst>
          </p:cNvPr>
          <p:cNvSpPr/>
          <p:nvPr/>
        </p:nvSpPr>
        <p:spPr>
          <a:xfrm>
            <a:off x="4972929" y="4304714"/>
            <a:ext cx="3319976" cy="182880"/>
          </a:xfrm>
          <a:custGeom>
            <a:avLst/>
            <a:gdLst>
              <a:gd name="connsiteX0" fmla="*/ 0 w 3319976"/>
              <a:gd name="connsiteY0" fmla="*/ 0 h 182880"/>
              <a:gd name="connsiteX1" fmla="*/ 0 w 3319976"/>
              <a:gd name="connsiteY1" fmla="*/ 182880 h 182880"/>
              <a:gd name="connsiteX2" fmla="*/ 3319976 w 3319976"/>
              <a:gd name="connsiteY2" fmla="*/ 182880 h 182880"/>
            </a:gdLst>
            <a:ahLst/>
            <a:cxnLst>
              <a:cxn ang="0">
                <a:pos x="connsiteX0" y="connsiteY0"/>
              </a:cxn>
              <a:cxn ang="0">
                <a:pos x="connsiteX1" y="connsiteY1"/>
              </a:cxn>
              <a:cxn ang="0">
                <a:pos x="connsiteX2" y="connsiteY2"/>
              </a:cxn>
            </a:cxnLst>
            <a:rect l="l" t="t" r="r" b="b"/>
            <a:pathLst>
              <a:path w="3319976" h="182880">
                <a:moveTo>
                  <a:pt x="0" y="0"/>
                </a:moveTo>
                <a:lnTo>
                  <a:pt x="0" y="182880"/>
                </a:lnTo>
                <a:lnTo>
                  <a:pt x="3319976" y="182880"/>
                </a:lnTo>
              </a:path>
            </a:pathLst>
          </a:custGeom>
          <a:ln w="9525">
            <a:head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48" name="Textfeld 147">
            <a:extLst>
              <a:ext uri="{FF2B5EF4-FFF2-40B4-BE49-F238E27FC236}">
                <a16:creationId xmlns:a16="http://schemas.microsoft.com/office/drawing/2014/main" xmlns="" id="{1C5D6869-88FF-49C4-AB7B-4CC8D46597D5}"/>
              </a:ext>
            </a:extLst>
          </p:cNvPr>
          <p:cNvSpPr txBox="1"/>
          <p:nvPr/>
        </p:nvSpPr>
        <p:spPr>
          <a:xfrm>
            <a:off x="6798070" y="4233737"/>
            <a:ext cx="1603644" cy="523220"/>
          </a:xfrm>
          <a:prstGeom prst="rect">
            <a:avLst/>
          </a:prstGeom>
          <a:noFill/>
        </p:spPr>
        <p:txBody>
          <a:bodyPr wrap="none" rtlCol="0">
            <a:spAutoFit/>
          </a:bodyPr>
          <a:lstStyle/>
          <a:p>
            <a:pPr algn="r"/>
            <a:r>
              <a:rPr lang="en-GB" sz="1400" b="1" dirty="0">
                <a:latin typeface="Source Sans Pro" panose="020B0503030403020204" pitchFamily="34" charset="0"/>
                <a:ea typeface="Source Sans Pro" panose="020B0503030403020204" pitchFamily="34" charset="0"/>
              </a:rPr>
              <a:t>Hint</a:t>
            </a:r>
            <a:r>
              <a:rPr lang="en-GB" sz="1400" dirty="0">
                <a:latin typeface="Source Sans Pro" panose="020B0503030403020204" pitchFamily="34" charset="0"/>
                <a:ea typeface="Source Sans Pro" panose="020B0503030403020204" pitchFamily="34" charset="0"/>
              </a:rPr>
              <a:t>:</a:t>
            </a:r>
            <a:br>
              <a:rPr lang="en-GB" sz="1400" dirty="0">
                <a:latin typeface="Source Sans Pro" panose="020B0503030403020204" pitchFamily="34" charset="0"/>
                <a:ea typeface="Source Sans Pro" panose="020B0503030403020204" pitchFamily="34" charset="0"/>
              </a:rPr>
            </a:br>
            <a:r>
              <a:rPr lang="en-GB" sz="1400" dirty="0">
                <a:latin typeface="Source Sans Pro" panose="020B0503030403020204" pitchFamily="34" charset="0"/>
                <a:ea typeface="Source Sans Pro" panose="020B0503030403020204" pitchFamily="34" charset="0"/>
              </a:rPr>
              <a:t>use the 45° bracket</a:t>
            </a:r>
          </a:p>
        </p:txBody>
      </p:sp>
    </p:spTree>
    <p:extLst>
      <p:ext uri="{BB962C8B-B14F-4D97-AF65-F5344CB8AC3E}">
        <p14:creationId xmlns:p14="http://schemas.microsoft.com/office/powerpoint/2010/main" val="1863030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18</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Placing</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US" b="1" dirty="0">
                <a:latin typeface="Source Sans Pro" panose="020B0503030403020204" pitchFamily="34" charset="0"/>
              </a:rPr>
              <a:t>Mounting height</a:t>
            </a:r>
          </a:p>
          <a:p>
            <a:pPr marL="0" indent="0">
              <a:buNone/>
              <a:tabLst>
                <a:tab pos="3946525" algn="l"/>
                <a:tab pos="6362700" algn="r"/>
              </a:tabLst>
            </a:pPr>
            <a:r>
              <a:rPr lang="en-US" dirty="0">
                <a:latin typeface="Source Sans Pro" panose="020B0503030403020204" pitchFamily="34" charset="0"/>
              </a:rPr>
              <a:t>Have more than 0.3 m distance to minimize the influence of the barrier arm!</a:t>
            </a:r>
            <a:endParaRPr lang="en-GB" dirty="0">
              <a:latin typeface="Source Sans Pro" panose="020B0503030403020204" pitchFamily="34" charset="0"/>
            </a:endParaRPr>
          </a:p>
        </p:txBody>
      </p:sp>
      <p:grpSp>
        <p:nvGrpSpPr>
          <p:cNvPr id="66" name="Gruppieren 65">
            <a:extLst>
              <a:ext uri="{FF2B5EF4-FFF2-40B4-BE49-F238E27FC236}">
                <a16:creationId xmlns:a16="http://schemas.microsoft.com/office/drawing/2014/main" xmlns="" id="{33F8275D-57DB-4B29-97E7-F393D234F1D2}"/>
              </a:ext>
            </a:extLst>
          </p:cNvPr>
          <p:cNvGrpSpPr/>
          <p:nvPr/>
        </p:nvGrpSpPr>
        <p:grpSpPr>
          <a:xfrm>
            <a:off x="463550" y="2034194"/>
            <a:ext cx="3779733" cy="2841812"/>
            <a:chOff x="2061230" y="1425388"/>
            <a:chExt cx="3779733" cy="2841812"/>
          </a:xfrm>
        </p:grpSpPr>
        <p:grpSp>
          <p:nvGrpSpPr>
            <p:cNvPr id="12" name="Gruppieren 11">
              <a:extLst>
                <a:ext uri="{FF2B5EF4-FFF2-40B4-BE49-F238E27FC236}">
                  <a16:creationId xmlns:a16="http://schemas.microsoft.com/office/drawing/2014/main" xmlns="" id="{1B6D27AE-EDA3-45B5-A105-8FBD81A17A21}"/>
                </a:ext>
              </a:extLst>
            </p:cNvPr>
            <p:cNvGrpSpPr/>
            <p:nvPr/>
          </p:nvGrpSpPr>
          <p:grpSpPr>
            <a:xfrm>
              <a:off x="4475177" y="1425388"/>
              <a:ext cx="1347399" cy="2841812"/>
              <a:chOff x="4475177" y="1425388"/>
              <a:chExt cx="1347399" cy="2841812"/>
            </a:xfrm>
          </p:grpSpPr>
          <p:sp>
            <p:nvSpPr>
              <p:cNvPr id="6" name="Freihandform: Form 5">
                <a:extLst>
                  <a:ext uri="{FF2B5EF4-FFF2-40B4-BE49-F238E27FC236}">
                    <a16:creationId xmlns:a16="http://schemas.microsoft.com/office/drawing/2014/main" xmlns="" id="{2F0CD51B-4769-40C0-B5DE-91FE6B9FC7A6}"/>
                  </a:ext>
                </a:extLst>
              </p:cNvPr>
              <p:cNvSpPr/>
              <p:nvPr/>
            </p:nvSpPr>
            <p:spPr>
              <a:xfrm>
                <a:off x="4728882" y="1447800"/>
                <a:ext cx="403412" cy="2819400"/>
              </a:xfrm>
              <a:custGeom>
                <a:avLst/>
                <a:gdLst>
                  <a:gd name="connsiteX0" fmla="*/ 143436 w 403412"/>
                  <a:gd name="connsiteY0" fmla="*/ 2819400 h 2819400"/>
                  <a:gd name="connsiteX1" fmla="*/ 0 w 403412"/>
                  <a:gd name="connsiteY1" fmla="*/ 2788024 h 2819400"/>
                  <a:gd name="connsiteX2" fmla="*/ 147918 w 403412"/>
                  <a:gd name="connsiteY2" fmla="*/ 197224 h 2819400"/>
                  <a:gd name="connsiteX3" fmla="*/ 224118 w 403412"/>
                  <a:gd name="connsiteY3" fmla="*/ 0 h 2819400"/>
                  <a:gd name="connsiteX4" fmla="*/ 403412 w 403412"/>
                  <a:gd name="connsiteY4" fmla="*/ 0 h 2819400"/>
                  <a:gd name="connsiteX5" fmla="*/ 354106 w 403412"/>
                  <a:gd name="connsiteY5" fmla="*/ 147918 h 2819400"/>
                  <a:gd name="connsiteX6" fmla="*/ 143436 w 403412"/>
                  <a:gd name="connsiteY6" fmla="*/ 2819400 h 281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12" h="2819400">
                    <a:moveTo>
                      <a:pt x="143436" y="2819400"/>
                    </a:moveTo>
                    <a:lnTo>
                      <a:pt x="0" y="2788024"/>
                    </a:lnTo>
                    <a:lnTo>
                      <a:pt x="147918" y="197224"/>
                    </a:lnTo>
                    <a:lnTo>
                      <a:pt x="224118" y="0"/>
                    </a:lnTo>
                    <a:lnTo>
                      <a:pt x="403412" y="0"/>
                    </a:lnTo>
                    <a:lnTo>
                      <a:pt x="354106" y="147918"/>
                    </a:lnTo>
                    <a:lnTo>
                      <a:pt x="143436" y="2819400"/>
                    </a:lnTo>
                    <a:close/>
                  </a:path>
                </a:pathLst>
              </a:cu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ihandform: Form 8">
                <a:extLst>
                  <a:ext uri="{FF2B5EF4-FFF2-40B4-BE49-F238E27FC236}">
                    <a16:creationId xmlns:a16="http://schemas.microsoft.com/office/drawing/2014/main" xmlns="" id="{F2CA5759-B19E-4AE1-920B-3A3BE11A2E5F}"/>
                  </a:ext>
                </a:extLst>
              </p:cNvPr>
              <p:cNvSpPr/>
              <p:nvPr/>
            </p:nvSpPr>
            <p:spPr>
              <a:xfrm>
                <a:off x="4872318" y="1425388"/>
                <a:ext cx="950258" cy="2841812"/>
              </a:xfrm>
              <a:custGeom>
                <a:avLst/>
                <a:gdLst>
                  <a:gd name="connsiteX0" fmla="*/ 0 w 950258"/>
                  <a:gd name="connsiteY0" fmla="*/ 2841812 h 2841812"/>
                  <a:gd name="connsiteX1" fmla="*/ 564776 w 950258"/>
                  <a:gd name="connsiteY1" fmla="*/ 2675965 h 2841812"/>
                  <a:gd name="connsiteX2" fmla="*/ 950258 w 950258"/>
                  <a:gd name="connsiteY2" fmla="*/ 0 h 2841812"/>
                  <a:gd name="connsiteX3" fmla="*/ 264458 w 950258"/>
                  <a:gd name="connsiteY3" fmla="*/ 22412 h 2841812"/>
                  <a:gd name="connsiteX4" fmla="*/ 215153 w 950258"/>
                  <a:gd name="connsiteY4" fmla="*/ 165847 h 2841812"/>
                  <a:gd name="connsiteX5" fmla="*/ 0 w 950258"/>
                  <a:gd name="connsiteY5" fmla="*/ 2841812 h 284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258" h="2841812">
                    <a:moveTo>
                      <a:pt x="0" y="2841812"/>
                    </a:moveTo>
                    <a:lnTo>
                      <a:pt x="564776" y="2675965"/>
                    </a:lnTo>
                    <a:lnTo>
                      <a:pt x="950258" y="0"/>
                    </a:lnTo>
                    <a:lnTo>
                      <a:pt x="264458" y="22412"/>
                    </a:lnTo>
                    <a:lnTo>
                      <a:pt x="215153" y="165847"/>
                    </a:lnTo>
                    <a:lnTo>
                      <a:pt x="0" y="2841812"/>
                    </a:lnTo>
                    <a:close/>
                  </a:path>
                </a:pathLst>
              </a:cu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ihandform: Form 9">
                <a:extLst>
                  <a:ext uri="{FF2B5EF4-FFF2-40B4-BE49-F238E27FC236}">
                    <a16:creationId xmlns:a16="http://schemas.microsoft.com/office/drawing/2014/main" xmlns="" id="{AD997706-229B-415E-B4A7-194837F0B29C}"/>
                  </a:ext>
                </a:extLst>
              </p:cNvPr>
              <p:cNvSpPr/>
              <p:nvPr/>
            </p:nvSpPr>
            <p:spPr>
              <a:xfrm>
                <a:off x="4509247" y="1640541"/>
                <a:ext cx="367553" cy="2550459"/>
              </a:xfrm>
              <a:custGeom>
                <a:avLst/>
                <a:gdLst>
                  <a:gd name="connsiteX0" fmla="*/ 224118 w 367553"/>
                  <a:gd name="connsiteY0" fmla="*/ 2550459 h 2550459"/>
                  <a:gd name="connsiteX1" fmla="*/ 0 w 367553"/>
                  <a:gd name="connsiteY1" fmla="*/ 2281518 h 2550459"/>
                  <a:gd name="connsiteX2" fmla="*/ 53788 w 367553"/>
                  <a:gd name="connsiteY2" fmla="*/ 26894 h 2550459"/>
                  <a:gd name="connsiteX3" fmla="*/ 367553 w 367553"/>
                  <a:gd name="connsiteY3" fmla="*/ 0 h 2550459"/>
                  <a:gd name="connsiteX4" fmla="*/ 224118 w 367553"/>
                  <a:gd name="connsiteY4" fmla="*/ 2550459 h 2550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53" h="2550459">
                    <a:moveTo>
                      <a:pt x="224118" y="2550459"/>
                    </a:moveTo>
                    <a:lnTo>
                      <a:pt x="0" y="2281518"/>
                    </a:lnTo>
                    <a:lnTo>
                      <a:pt x="53788" y="26894"/>
                    </a:lnTo>
                    <a:lnTo>
                      <a:pt x="367553" y="0"/>
                    </a:lnTo>
                    <a:lnTo>
                      <a:pt x="224118" y="2550459"/>
                    </a:lnTo>
                    <a:close/>
                  </a:path>
                </a:pathLst>
              </a:cu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ihandform: Form 10">
                <a:extLst>
                  <a:ext uri="{FF2B5EF4-FFF2-40B4-BE49-F238E27FC236}">
                    <a16:creationId xmlns:a16="http://schemas.microsoft.com/office/drawing/2014/main" xmlns="" id="{E97F5AEB-88CB-4FBF-B9C8-3928A7C89DB5}"/>
                  </a:ext>
                </a:extLst>
              </p:cNvPr>
              <p:cNvSpPr/>
              <p:nvPr/>
            </p:nvSpPr>
            <p:spPr>
              <a:xfrm>
                <a:off x="4475177" y="1447800"/>
                <a:ext cx="473342" cy="2478741"/>
              </a:xfrm>
              <a:custGeom>
                <a:avLst/>
                <a:gdLst>
                  <a:gd name="connsiteX0" fmla="*/ 58270 w 493059"/>
                  <a:gd name="connsiteY0" fmla="*/ 2478741 h 2478741"/>
                  <a:gd name="connsiteX1" fmla="*/ 0 w 493059"/>
                  <a:gd name="connsiteY1" fmla="*/ 2469776 h 2478741"/>
                  <a:gd name="connsiteX2" fmla="*/ 53788 w 493059"/>
                  <a:gd name="connsiteY2" fmla="*/ 210671 h 2478741"/>
                  <a:gd name="connsiteX3" fmla="*/ 98612 w 493059"/>
                  <a:gd name="connsiteY3" fmla="*/ 35859 h 2478741"/>
                  <a:gd name="connsiteX4" fmla="*/ 493059 w 493059"/>
                  <a:gd name="connsiteY4" fmla="*/ 0 h 2478741"/>
                  <a:gd name="connsiteX5" fmla="*/ 425823 w 493059"/>
                  <a:gd name="connsiteY5" fmla="*/ 183776 h 2478741"/>
                  <a:gd name="connsiteX6" fmla="*/ 98612 w 493059"/>
                  <a:gd name="connsiteY6" fmla="*/ 219635 h 2478741"/>
                  <a:gd name="connsiteX7" fmla="*/ 58270 w 493059"/>
                  <a:gd name="connsiteY7" fmla="*/ 2478741 h 2478741"/>
                  <a:gd name="connsiteX0" fmla="*/ 38553 w 473342"/>
                  <a:gd name="connsiteY0" fmla="*/ 2489351 h 2489351"/>
                  <a:gd name="connsiteX1" fmla="*/ 0 w 473342"/>
                  <a:gd name="connsiteY1" fmla="*/ 2487780 h 2489351"/>
                  <a:gd name="connsiteX2" fmla="*/ 34071 w 473342"/>
                  <a:gd name="connsiteY2" fmla="*/ 221281 h 2489351"/>
                  <a:gd name="connsiteX3" fmla="*/ 78895 w 473342"/>
                  <a:gd name="connsiteY3" fmla="*/ 46469 h 2489351"/>
                  <a:gd name="connsiteX4" fmla="*/ 473342 w 473342"/>
                  <a:gd name="connsiteY4" fmla="*/ 10610 h 2489351"/>
                  <a:gd name="connsiteX5" fmla="*/ 406106 w 473342"/>
                  <a:gd name="connsiteY5" fmla="*/ 194386 h 2489351"/>
                  <a:gd name="connsiteX6" fmla="*/ 78895 w 473342"/>
                  <a:gd name="connsiteY6" fmla="*/ 230245 h 2489351"/>
                  <a:gd name="connsiteX7" fmla="*/ 38553 w 473342"/>
                  <a:gd name="connsiteY7" fmla="*/ 2489351 h 2489351"/>
                  <a:gd name="connsiteX0" fmla="*/ 38553 w 473342"/>
                  <a:gd name="connsiteY0" fmla="*/ 2478741 h 2478741"/>
                  <a:gd name="connsiteX1" fmla="*/ 0 w 473342"/>
                  <a:gd name="connsiteY1" fmla="*/ 2477170 h 2478741"/>
                  <a:gd name="connsiteX2" fmla="*/ 34071 w 473342"/>
                  <a:gd name="connsiteY2" fmla="*/ 210671 h 2478741"/>
                  <a:gd name="connsiteX3" fmla="*/ 78895 w 473342"/>
                  <a:gd name="connsiteY3" fmla="*/ 35859 h 2478741"/>
                  <a:gd name="connsiteX4" fmla="*/ 473342 w 473342"/>
                  <a:gd name="connsiteY4" fmla="*/ 0 h 2478741"/>
                  <a:gd name="connsiteX5" fmla="*/ 406106 w 473342"/>
                  <a:gd name="connsiteY5" fmla="*/ 183776 h 2478741"/>
                  <a:gd name="connsiteX6" fmla="*/ 78895 w 473342"/>
                  <a:gd name="connsiteY6" fmla="*/ 219635 h 2478741"/>
                  <a:gd name="connsiteX7" fmla="*/ 38553 w 473342"/>
                  <a:gd name="connsiteY7" fmla="*/ 2478741 h 2478741"/>
                  <a:gd name="connsiteX0" fmla="*/ 38553 w 473342"/>
                  <a:gd name="connsiteY0" fmla="*/ 2478741 h 2478741"/>
                  <a:gd name="connsiteX1" fmla="*/ 0 w 473342"/>
                  <a:gd name="connsiteY1" fmla="*/ 2477170 h 2478741"/>
                  <a:gd name="connsiteX2" fmla="*/ 34071 w 473342"/>
                  <a:gd name="connsiteY2" fmla="*/ 210671 h 2478741"/>
                  <a:gd name="connsiteX3" fmla="*/ 78895 w 473342"/>
                  <a:gd name="connsiteY3" fmla="*/ 35859 h 2478741"/>
                  <a:gd name="connsiteX4" fmla="*/ 473342 w 473342"/>
                  <a:gd name="connsiteY4" fmla="*/ 0 h 2478741"/>
                  <a:gd name="connsiteX5" fmla="*/ 406106 w 473342"/>
                  <a:gd name="connsiteY5" fmla="*/ 183776 h 2478741"/>
                  <a:gd name="connsiteX6" fmla="*/ 78895 w 473342"/>
                  <a:gd name="connsiteY6" fmla="*/ 219635 h 2478741"/>
                  <a:gd name="connsiteX7" fmla="*/ 38553 w 473342"/>
                  <a:gd name="connsiteY7" fmla="*/ 2478741 h 2478741"/>
                  <a:gd name="connsiteX0" fmla="*/ 38553 w 473342"/>
                  <a:gd name="connsiteY0" fmla="*/ 2478741 h 2478741"/>
                  <a:gd name="connsiteX1" fmla="*/ 0 w 473342"/>
                  <a:gd name="connsiteY1" fmla="*/ 2477170 h 2478741"/>
                  <a:gd name="connsiteX2" fmla="*/ 34071 w 473342"/>
                  <a:gd name="connsiteY2" fmla="*/ 210671 h 2478741"/>
                  <a:gd name="connsiteX3" fmla="*/ 78895 w 473342"/>
                  <a:gd name="connsiteY3" fmla="*/ 35859 h 2478741"/>
                  <a:gd name="connsiteX4" fmla="*/ 473342 w 473342"/>
                  <a:gd name="connsiteY4" fmla="*/ 0 h 2478741"/>
                  <a:gd name="connsiteX5" fmla="*/ 406106 w 473342"/>
                  <a:gd name="connsiteY5" fmla="*/ 183776 h 2478741"/>
                  <a:gd name="connsiteX6" fmla="*/ 78895 w 473342"/>
                  <a:gd name="connsiteY6" fmla="*/ 219635 h 2478741"/>
                  <a:gd name="connsiteX7" fmla="*/ 38553 w 473342"/>
                  <a:gd name="connsiteY7" fmla="*/ 2478741 h 247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42" h="2478741">
                    <a:moveTo>
                      <a:pt x="38553" y="2478741"/>
                    </a:moveTo>
                    <a:lnTo>
                      <a:pt x="0" y="2477170"/>
                    </a:lnTo>
                    <a:cubicBezTo>
                      <a:pt x="11357" y="1721670"/>
                      <a:pt x="31643" y="245414"/>
                      <a:pt x="34071" y="210671"/>
                    </a:cubicBezTo>
                    <a:cubicBezTo>
                      <a:pt x="35977" y="183402"/>
                      <a:pt x="63954" y="94130"/>
                      <a:pt x="78895" y="35859"/>
                    </a:cubicBezTo>
                    <a:lnTo>
                      <a:pt x="473342" y="0"/>
                    </a:lnTo>
                    <a:lnTo>
                      <a:pt x="406106" y="183776"/>
                    </a:lnTo>
                    <a:lnTo>
                      <a:pt x="78895" y="219635"/>
                    </a:lnTo>
                    <a:lnTo>
                      <a:pt x="38553" y="2478741"/>
                    </a:lnTo>
                    <a:close/>
                  </a:path>
                </a:pathLst>
              </a:cu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uppieren 21">
              <a:extLst>
                <a:ext uri="{FF2B5EF4-FFF2-40B4-BE49-F238E27FC236}">
                  <a16:creationId xmlns:a16="http://schemas.microsoft.com/office/drawing/2014/main" xmlns="" id="{193566E5-D622-4FD1-A744-75163D33B62F}"/>
                </a:ext>
              </a:extLst>
            </p:cNvPr>
            <p:cNvGrpSpPr/>
            <p:nvPr/>
          </p:nvGrpSpPr>
          <p:grpSpPr>
            <a:xfrm>
              <a:off x="2061230" y="1821336"/>
              <a:ext cx="3779733" cy="780039"/>
              <a:chOff x="2061230" y="1821336"/>
              <a:chExt cx="3779733" cy="780039"/>
            </a:xfrm>
          </p:grpSpPr>
          <p:sp>
            <p:nvSpPr>
              <p:cNvPr id="14" name="Freihandform: Form 13">
                <a:extLst>
                  <a:ext uri="{FF2B5EF4-FFF2-40B4-BE49-F238E27FC236}">
                    <a16:creationId xmlns:a16="http://schemas.microsoft.com/office/drawing/2014/main" xmlns="" id="{0B0BEEF4-0E99-4549-A389-563CDF946A4D}"/>
                  </a:ext>
                </a:extLst>
              </p:cNvPr>
              <p:cNvSpPr/>
              <p:nvPr/>
            </p:nvSpPr>
            <p:spPr>
              <a:xfrm>
                <a:off x="2062259" y="1821336"/>
                <a:ext cx="3774971" cy="268721"/>
              </a:xfrm>
              <a:custGeom>
                <a:avLst/>
                <a:gdLst>
                  <a:gd name="connsiteX0" fmla="*/ 3784496 w 3784496"/>
                  <a:gd name="connsiteY0" fmla="*/ 67180 h 268721"/>
                  <a:gd name="connsiteX1" fmla="*/ 3743441 w 3784496"/>
                  <a:gd name="connsiteY1" fmla="*/ 0 h 268721"/>
                  <a:gd name="connsiteX2" fmla="*/ 0 w 3784496"/>
                  <a:gd name="connsiteY2" fmla="*/ 175415 h 268721"/>
                  <a:gd name="connsiteX3" fmla="*/ 0 w 3784496"/>
                  <a:gd name="connsiteY3" fmla="*/ 268721 h 268721"/>
                  <a:gd name="connsiteX4" fmla="*/ 3784496 w 3784496"/>
                  <a:gd name="connsiteY4" fmla="*/ 67180 h 268721"/>
                  <a:gd name="connsiteX0" fmla="*/ 3784496 w 3784496"/>
                  <a:gd name="connsiteY0" fmla="*/ 67180 h 268721"/>
                  <a:gd name="connsiteX1" fmla="*/ 3743441 w 3784496"/>
                  <a:gd name="connsiteY1" fmla="*/ 0 h 268721"/>
                  <a:gd name="connsiteX2" fmla="*/ 0 w 3784496"/>
                  <a:gd name="connsiteY2" fmla="*/ 175415 h 268721"/>
                  <a:gd name="connsiteX3" fmla="*/ 11906 w 3784496"/>
                  <a:gd name="connsiteY3" fmla="*/ 268721 h 268721"/>
                  <a:gd name="connsiteX4" fmla="*/ 3784496 w 3784496"/>
                  <a:gd name="connsiteY4" fmla="*/ 67180 h 268721"/>
                  <a:gd name="connsiteX0" fmla="*/ 3772590 w 3772590"/>
                  <a:gd name="connsiteY0" fmla="*/ 67180 h 268721"/>
                  <a:gd name="connsiteX1" fmla="*/ 3731535 w 3772590"/>
                  <a:gd name="connsiteY1" fmla="*/ 0 h 268721"/>
                  <a:gd name="connsiteX2" fmla="*/ 2382 w 3772590"/>
                  <a:gd name="connsiteY2" fmla="*/ 173034 h 268721"/>
                  <a:gd name="connsiteX3" fmla="*/ 0 w 3772590"/>
                  <a:gd name="connsiteY3" fmla="*/ 268721 h 268721"/>
                  <a:gd name="connsiteX4" fmla="*/ 3772590 w 3772590"/>
                  <a:gd name="connsiteY4" fmla="*/ 67180 h 268721"/>
                  <a:gd name="connsiteX0" fmla="*/ 3774971 w 3774971"/>
                  <a:gd name="connsiteY0" fmla="*/ 67180 h 268721"/>
                  <a:gd name="connsiteX1" fmla="*/ 3733916 w 3774971"/>
                  <a:gd name="connsiteY1" fmla="*/ 0 h 268721"/>
                  <a:gd name="connsiteX2" fmla="*/ 0 w 3774971"/>
                  <a:gd name="connsiteY2" fmla="*/ 173034 h 268721"/>
                  <a:gd name="connsiteX3" fmla="*/ 2381 w 3774971"/>
                  <a:gd name="connsiteY3" fmla="*/ 268721 h 268721"/>
                  <a:gd name="connsiteX4" fmla="*/ 3774971 w 3774971"/>
                  <a:gd name="connsiteY4" fmla="*/ 67180 h 268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4971" h="268721">
                    <a:moveTo>
                      <a:pt x="3774971" y="67180"/>
                    </a:moveTo>
                    <a:lnTo>
                      <a:pt x="3733916" y="0"/>
                    </a:lnTo>
                    <a:lnTo>
                      <a:pt x="0" y="173034"/>
                    </a:lnTo>
                    <a:cubicBezTo>
                      <a:pt x="794" y="204930"/>
                      <a:pt x="1587" y="236825"/>
                      <a:pt x="2381" y="268721"/>
                    </a:cubicBezTo>
                    <a:lnTo>
                      <a:pt x="3774971" y="67180"/>
                    </a:lnTo>
                    <a:close/>
                  </a:path>
                </a:pathLst>
              </a:cu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ihandform: Form 14">
                <a:extLst>
                  <a:ext uri="{FF2B5EF4-FFF2-40B4-BE49-F238E27FC236}">
                    <a16:creationId xmlns:a16="http://schemas.microsoft.com/office/drawing/2014/main" xmlns="" id="{E8C3A9BA-DCA1-4297-9F8D-43CE33B24092}"/>
                  </a:ext>
                </a:extLst>
              </p:cNvPr>
              <p:cNvSpPr/>
              <p:nvPr/>
            </p:nvSpPr>
            <p:spPr>
              <a:xfrm>
                <a:off x="2063611" y="2123647"/>
                <a:ext cx="3728833" cy="418012"/>
              </a:xfrm>
              <a:custGeom>
                <a:avLst/>
                <a:gdLst>
                  <a:gd name="connsiteX0" fmla="*/ 3735977 w 3735977"/>
                  <a:gd name="connsiteY0" fmla="*/ 0 h 418012"/>
                  <a:gd name="connsiteX1" fmla="*/ 3657600 w 3735977"/>
                  <a:gd name="connsiteY1" fmla="*/ 63449 h 418012"/>
                  <a:gd name="connsiteX2" fmla="*/ 0 w 3735977"/>
                  <a:gd name="connsiteY2" fmla="*/ 418012 h 418012"/>
                  <a:gd name="connsiteX3" fmla="*/ 0 w 3735977"/>
                  <a:gd name="connsiteY3" fmla="*/ 317241 h 418012"/>
                  <a:gd name="connsiteX4" fmla="*/ 3735977 w 3735977"/>
                  <a:gd name="connsiteY4" fmla="*/ 0 h 418012"/>
                  <a:gd name="connsiteX0" fmla="*/ 3735977 w 3735977"/>
                  <a:gd name="connsiteY0" fmla="*/ 0 h 418012"/>
                  <a:gd name="connsiteX1" fmla="*/ 3657600 w 3735977"/>
                  <a:gd name="connsiteY1" fmla="*/ 63449 h 418012"/>
                  <a:gd name="connsiteX2" fmla="*/ 0 w 3735977"/>
                  <a:gd name="connsiteY2" fmla="*/ 418012 h 418012"/>
                  <a:gd name="connsiteX3" fmla="*/ 7144 w 3735977"/>
                  <a:gd name="connsiteY3" fmla="*/ 317241 h 418012"/>
                  <a:gd name="connsiteX4" fmla="*/ 3735977 w 3735977"/>
                  <a:gd name="connsiteY4" fmla="*/ 0 h 418012"/>
                  <a:gd name="connsiteX0" fmla="*/ 3728833 w 3728833"/>
                  <a:gd name="connsiteY0" fmla="*/ 0 h 418012"/>
                  <a:gd name="connsiteX1" fmla="*/ 3650456 w 3728833"/>
                  <a:gd name="connsiteY1" fmla="*/ 63449 h 418012"/>
                  <a:gd name="connsiteX2" fmla="*/ 2381 w 3728833"/>
                  <a:gd name="connsiteY2" fmla="*/ 418012 h 418012"/>
                  <a:gd name="connsiteX3" fmla="*/ 0 w 3728833"/>
                  <a:gd name="connsiteY3" fmla="*/ 317241 h 418012"/>
                  <a:gd name="connsiteX4" fmla="*/ 3728833 w 3728833"/>
                  <a:gd name="connsiteY4" fmla="*/ 0 h 418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8833" h="418012">
                    <a:moveTo>
                      <a:pt x="3728833" y="0"/>
                    </a:moveTo>
                    <a:lnTo>
                      <a:pt x="3650456" y="63449"/>
                    </a:lnTo>
                    <a:lnTo>
                      <a:pt x="2381" y="418012"/>
                    </a:lnTo>
                    <a:cubicBezTo>
                      <a:pt x="1587" y="384422"/>
                      <a:pt x="794" y="350831"/>
                      <a:pt x="0" y="317241"/>
                    </a:cubicBezTo>
                    <a:lnTo>
                      <a:pt x="3728833" y="0"/>
                    </a:lnTo>
                    <a:close/>
                  </a:path>
                </a:pathLst>
              </a:cu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ihandform: Form 15">
                <a:extLst>
                  <a:ext uri="{FF2B5EF4-FFF2-40B4-BE49-F238E27FC236}">
                    <a16:creationId xmlns:a16="http://schemas.microsoft.com/office/drawing/2014/main" xmlns="" id="{E7E60FBD-DA8D-4F24-99BC-82749D6E83BF}"/>
                  </a:ext>
                </a:extLst>
              </p:cNvPr>
              <p:cNvSpPr/>
              <p:nvPr/>
            </p:nvSpPr>
            <p:spPr>
              <a:xfrm>
                <a:off x="2061230" y="2172167"/>
                <a:ext cx="3190039" cy="429208"/>
              </a:xfrm>
              <a:custGeom>
                <a:avLst/>
                <a:gdLst>
                  <a:gd name="connsiteX0" fmla="*/ 3191069 w 3194802"/>
                  <a:gd name="connsiteY0" fmla="*/ 0 h 429208"/>
                  <a:gd name="connsiteX1" fmla="*/ 3194802 w 3194802"/>
                  <a:gd name="connsiteY1" fmla="*/ 63448 h 429208"/>
                  <a:gd name="connsiteX2" fmla="*/ 3142550 w 3194802"/>
                  <a:gd name="connsiteY2" fmla="*/ 130628 h 429208"/>
                  <a:gd name="connsiteX3" fmla="*/ 0 w 3194802"/>
                  <a:gd name="connsiteY3" fmla="*/ 429208 h 429208"/>
                  <a:gd name="connsiteX4" fmla="*/ 0 w 3194802"/>
                  <a:gd name="connsiteY4" fmla="*/ 276186 h 429208"/>
                  <a:gd name="connsiteX5" fmla="*/ 3191069 w 3194802"/>
                  <a:gd name="connsiteY5" fmla="*/ 0 h 429208"/>
                  <a:gd name="connsiteX0" fmla="*/ 3191069 w 3194802"/>
                  <a:gd name="connsiteY0" fmla="*/ 0 h 429208"/>
                  <a:gd name="connsiteX1" fmla="*/ 3194802 w 3194802"/>
                  <a:gd name="connsiteY1" fmla="*/ 63448 h 429208"/>
                  <a:gd name="connsiteX2" fmla="*/ 3142550 w 3194802"/>
                  <a:gd name="connsiteY2" fmla="*/ 130628 h 429208"/>
                  <a:gd name="connsiteX3" fmla="*/ 0 w 3194802"/>
                  <a:gd name="connsiteY3" fmla="*/ 429208 h 429208"/>
                  <a:gd name="connsiteX4" fmla="*/ 4763 w 3194802"/>
                  <a:gd name="connsiteY4" fmla="*/ 276186 h 429208"/>
                  <a:gd name="connsiteX5" fmla="*/ 3191069 w 3194802"/>
                  <a:gd name="connsiteY5" fmla="*/ 0 h 429208"/>
                  <a:gd name="connsiteX0" fmla="*/ 3186306 w 3190039"/>
                  <a:gd name="connsiteY0" fmla="*/ 0 h 429208"/>
                  <a:gd name="connsiteX1" fmla="*/ 3190039 w 3190039"/>
                  <a:gd name="connsiteY1" fmla="*/ 63448 h 429208"/>
                  <a:gd name="connsiteX2" fmla="*/ 3137787 w 3190039"/>
                  <a:gd name="connsiteY2" fmla="*/ 130628 h 429208"/>
                  <a:gd name="connsiteX3" fmla="*/ 2381 w 3190039"/>
                  <a:gd name="connsiteY3" fmla="*/ 429208 h 429208"/>
                  <a:gd name="connsiteX4" fmla="*/ 0 w 3190039"/>
                  <a:gd name="connsiteY4" fmla="*/ 276186 h 429208"/>
                  <a:gd name="connsiteX5" fmla="*/ 3186306 w 3190039"/>
                  <a:gd name="connsiteY5" fmla="*/ 0 h 42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0039" h="429208">
                    <a:moveTo>
                      <a:pt x="3186306" y="0"/>
                    </a:moveTo>
                    <a:lnTo>
                      <a:pt x="3190039" y="63448"/>
                    </a:lnTo>
                    <a:lnTo>
                      <a:pt x="3137787" y="130628"/>
                    </a:lnTo>
                    <a:lnTo>
                      <a:pt x="2381" y="429208"/>
                    </a:lnTo>
                    <a:cubicBezTo>
                      <a:pt x="1587" y="378201"/>
                      <a:pt x="794" y="327193"/>
                      <a:pt x="0" y="276186"/>
                    </a:cubicBezTo>
                    <a:lnTo>
                      <a:pt x="3186306" y="0"/>
                    </a:lnTo>
                    <a:close/>
                  </a:path>
                </a:pathLst>
              </a:custGeom>
              <a:solidFill>
                <a:schemeClr val="tx1">
                  <a:lumMod val="95000"/>
                  <a:lumOff val="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ihandform: Form 20">
                <a:extLst>
                  <a:ext uri="{FF2B5EF4-FFF2-40B4-BE49-F238E27FC236}">
                    <a16:creationId xmlns:a16="http://schemas.microsoft.com/office/drawing/2014/main" xmlns="" id="{F56A620E-1F66-4B77-BE98-A6867DE20B41}"/>
                  </a:ext>
                </a:extLst>
              </p:cNvPr>
              <p:cNvSpPr/>
              <p:nvPr/>
            </p:nvSpPr>
            <p:spPr>
              <a:xfrm>
                <a:off x="2063931" y="1892248"/>
                <a:ext cx="3777032" cy="552372"/>
              </a:xfrm>
              <a:custGeom>
                <a:avLst/>
                <a:gdLst>
                  <a:gd name="connsiteX0" fmla="*/ 3777032 w 3777032"/>
                  <a:gd name="connsiteY0" fmla="*/ 0 h 552372"/>
                  <a:gd name="connsiteX1" fmla="*/ 3739710 w 3777032"/>
                  <a:gd name="connsiteY1" fmla="*/ 227667 h 552372"/>
                  <a:gd name="connsiteX2" fmla="*/ 0 w 3777032"/>
                  <a:gd name="connsiteY2" fmla="*/ 552372 h 552372"/>
                  <a:gd name="connsiteX3" fmla="*/ 0 w 3777032"/>
                  <a:gd name="connsiteY3" fmla="*/ 197809 h 552372"/>
                  <a:gd name="connsiteX4" fmla="*/ 3777032 w 3777032"/>
                  <a:gd name="connsiteY4" fmla="*/ 0 h 55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7032" h="552372">
                    <a:moveTo>
                      <a:pt x="3777032" y="0"/>
                    </a:moveTo>
                    <a:lnTo>
                      <a:pt x="3739710" y="227667"/>
                    </a:lnTo>
                    <a:lnTo>
                      <a:pt x="0" y="552372"/>
                    </a:lnTo>
                    <a:lnTo>
                      <a:pt x="0" y="197809"/>
                    </a:lnTo>
                    <a:lnTo>
                      <a:pt x="3777032" y="0"/>
                    </a:lnTo>
                    <a:close/>
                  </a:path>
                </a:pathLst>
              </a:cu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Form 16">
                <a:extLst>
                  <a:ext uri="{FF2B5EF4-FFF2-40B4-BE49-F238E27FC236}">
                    <a16:creationId xmlns:a16="http://schemas.microsoft.com/office/drawing/2014/main" xmlns="" id="{78BBDEED-C5C2-4F3C-95B7-189DF7D51750}"/>
                  </a:ext>
                </a:extLst>
              </p:cNvPr>
              <p:cNvSpPr/>
              <p:nvPr/>
            </p:nvSpPr>
            <p:spPr>
              <a:xfrm>
                <a:off x="2064641" y="2090057"/>
                <a:ext cx="1171215" cy="272454"/>
              </a:xfrm>
              <a:custGeom>
                <a:avLst/>
                <a:gdLst>
                  <a:gd name="connsiteX0" fmla="*/ 727787 w 1183121"/>
                  <a:gd name="connsiteY0" fmla="*/ 0 h 276186"/>
                  <a:gd name="connsiteX1" fmla="*/ 1183121 w 1183121"/>
                  <a:gd name="connsiteY1" fmla="*/ 212738 h 276186"/>
                  <a:gd name="connsiteX2" fmla="*/ 343366 w 1183121"/>
                  <a:gd name="connsiteY2" fmla="*/ 276186 h 276186"/>
                  <a:gd name="connsiteX3" fmla="*/ 0 w 1183121"/>
                  <a:gd name="connsiteY3" fmla="*/ 138093 h 276186"/>
                  <a:gd name="connsiteX4" fmla="*/ 0 w 1183121"/>
                  <a:gd name="connsiteY4" fmla="*/ 52251 h 276186"/>
                  <a:gd name="connsiteX5" fmla="*/ 727787 w 1183121"/>
                  <a:gd name="connsiteY5" fmla="*/ 0 h 276186"/>
                  <a:gd name="connsiteX0" fmla="*/ 731519 w 1183121"/>
                  <a:gd name="connsiteY0" fmla="*/ 0 h 272454"/>
                  <a:gd name="connsiteX1" fmla="*/ 1183121 w 1183121"/>
                  <a:gd name="connsiteY1" fmla="*/ 209006 h 272454"/>
                  <a:gd name="connsiteX2" fmla="*/ 343366 w 1183121"/>
                  <a:gd name="connsiteY2" fmla="*/ 272454 h 272454"/>
                  <a:gd name="connsiteX3" fmla="*/ 0 w 1183121"/>
                  <a:gd name="connsiteY3" fmla="*/ 134361 h 272454"/>
                  <a:gd name="connsiteX4" fmla="*/ 0 w 1183121"/>
                  <a:gd name="connsiteY4" fmla="*/ 48519 h 272454"/>
                  <a:gd name="connsiteX5" fmla="*/ 731519 w 1183121"/>
                  <a:gd name="connsiteY5" fmla="*/ 0 h 272454"/>
                  <a:gd name="connsiteX0" fmla="*/ 731519 w 1183121"/>
                  <a:gd name="connsiteY0" fmla="*/ 0 h 272454"/>
                  <a:gd name="connsiteX1" fmla="*/ 1183121 w 1183121"/>
                  <a:gd name="connsiteY1" fmla="*/ 209006 h 272454"/>
                  <a:gd name="connsiteX2" fmla="*/ 343366 w 1183121"/>
                  <a:gd name="connsiteY2" fmla="*/ 272454 h 272454"/>
                  <a:gd name="connsiteX3" fmla="*/ 0 w 1183121"/>
                  <a:gd name="connsiteY3" fmla="*/ 134361 h 272454"/>
                  <a:gd name="connsiteX4" fmla="*/ 11906 w 1183121"/>
                  <a:gd name="connsiteY4" fmla="*/ 48519 h 272454"/>
                  <a:gd name="connsiteX5" fmla="*/ 731519 w 1183121"/>
                  <a:gd name="connsiteY5" fmla="*/ 0 h 272454"/>
                  <a:gd name="connsiteX0" fmla="*/ 719613 w 1171215"/>
                  <a:gd name="connsiteY0" fmla="*/ 0 h 272454"/>
                  <a:gd name="connsiteX1" fmla="*/ 1171215 w 1171215"/>
                  <a:gd name="connsiteY1" fmla="*/ 209006 h 272454"/>
                  <a:gd name="connsiteX2" fmla="*/ 331460 w 1171215"/>
                  <a:gd name="connsiteY2" fmla="*/ 272454 h 272454"/>
                  <a:gd name="connsiteX3" fmla="*/ 1 w 1171215"/>
                  <a:gd name="connsiteY3" fmla="*/ 141505 h 272454"/>
                  <a:gd name="connsiteX4" fmla="*/ 0 w 1171215"/>
                  <a:gd name="connsiteY4" fmla="*/ 48519 h 272454"/>
                  <a:gd name="connsiteX5" fmla="*/ 719613 w 1171215"/>
                  <a:gd name="connsiteY5" fmla="*/ 0 h 27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1215" h="272454">
                    <a:moveTo>
                      <a:pt x="719613" y="0"/>
                    </a:moveTo>
                    <a:lnTo>
                      <a:pt x="1171215" y="209006"/>
                    </a:lnTo>
                    <a:lnTo>
                      <a:pt x="331460" y="272454"/>
                    </a:lnTo>
                    <a:lnTo>
                      <a:pt x="1" y="141505"/>
                    </a:lnTo>
                    <a:cubicBezTo>
                      <a:pt x="1" y="110510"/>
                      <a:pt x="0" y="79514"/>
                      <a:pt x="0" y="48519"/>
                    </a:cubicBezTo>
                    <a:lnTo>
                      <a:pt x="719613" y="0"/>
                    </a:lnTo>
                    <a:close/>
                  </a:path>
                </a:pathLst>
              </a:cu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grpSp>
      <p:grpSp>
        <p:nvGrpSpPr>
          <p:cNvPr id="29" name="Gruppieren 28">
            <a:extLst>
              <a:ext uri="{FF2B5EF4-FFF2-40B4-BE49-F238E27FC236}">
                <a16:creationId xmlns:a16="http://schemas.microsoft.com/office/drawing/2014/main" xmlns="" id="{DCF825EE-A31D-4B67-8A44-02D4693AB3C4}"/>
              </a:ext>
            </a:extLst>
          </p:cNvPr>
          <p:cNvGrpSpPr/>
          <p:nvPr/>
        </p:nvGrpSpPr>
        <p:grpSpPr>
          <a:xfrm>
            <a:off x="3476764" y="3856831"/>
            <a:ext cx="319088" cy="559594"/>
            <a:chOff x="5074444" y="3248025"/>
            <a:chExt cx="319088" cy="559594"/>
          </a:xfrm>
        </p:grpSpPr>
        <p:sp>
          <p:nvSpPr>
            <p:cNvPr id="28" name="Freihandform: Form 27">
              <a:extLst>
                <a:ext uri="{FF2B5EF4-FFF2-40B4-BE49-F238E27FC236}">
                  <a16:creationId xmlns:a16="http://schemas.microsoft.com/office/drawing/2014/main" xmlns="" id="{199D34FA-5035-44DE-9C20-1A75DB16521D}"/>
                </a:ext>
              </a:extLst>
            </p:cNvPr>
            <p:cNvSpPr/>
            <p:nvPr/>
          </p:nvSpPr>
          <p:spPr>
            <a:xfrm>
              <a:off x="5074444" y="3493294"/>
              <a:ext cx="204787" cy="314325"/>
            </a:xfrm>
            <a:custGeom>
              <a:avLst/>
              <a:gdLst>
                <a:gd name="connsiteX0" fmla="*/ 154781 w 214312"/>
                <a:gd name="connsiteY0" fmla="*/ 314325 h 314325"/>
                <a:gd name="connsiteX1" fmla="*/ 102394 w 214312"/>
                <a:gd name="connsiteY1" fmla="*/ 295275 h 314325"/>
                <a:gd name="connsiteX2" fmla="*/ 71437 w 214312"/>
                <a:gd name="connsiteY2" fmla="*/ 283369 h 314325"/>
                <a:gd name="connsiteX3" fmla="*/ 42862 w 214312"/>
                <a:gd name="connsiteY3" fmla="*/ 259556 h 314325"/>
                <a:gd name="connsiteX4" fmla="*/ 23812 w 214312"/>
                <a:gd name="connsiteY4" fmla="*/ 240506 h 314325"/>
                <a:gd name="connsiteX5" fmla="*/ 11906 w 214312"/>
                <a:gd name="connsiteY5" fmla="*/ 226219 h 314325"/>
                <a:gd name="connsiteX6" fmla="*/ 2381 w 214312"/>
                <a:gd name="connsiteY6" fmla="*/ 200025 h 314325"/>
                <a:gd name="connsiteX7" fmla="*/ 0 w 214312"/>
                <a:gd name="connsiteY7" fmla="*/ 195262 h 314325"/>
                <a:gd name="connsiteX8" fmla="*/ 30956 w 214312"/>
                <a:gd name="connsiteY8" fmla="*/ 0 h 314325"/>
                <a:gd name="connsiteX9" fmla="*/ 135731 w 214312"/>
                <a:gd name="connsiteY9" fmla="*/ 19050 h 314325"/>
                <a:gd name="connsiteX10" fmla="*/ 214312 w 214312"/>
                <a:gd name="connsiteY10" fmla="*/ 135731 h 314325"/>
                <a:gd name="connsiteX11" fmla="*/ 154781 w 214312"/>
                <a:gd name="connsiteY11" fmla="*/ 314325 h 314325"/>
                <a:gd name="connsiteX0" fmla="*/ 152400 w 211931"/>
                <a:gd name="connsiteY0" fmla="*/ 314325 h 314325"/>
                <a:gd name="connsiteX1" fmla="*/ 100013 w 211931"/>
                <a:gd name="connsiteY1" fmla="*/ 295275 h 314325"/>
                <a:gd name="connsiteX2" fmla="*/ 69056 w 211931"/>
                <a:gd name="connsiteY2" fmla="*/ 283369 h 314325"/>
                <a:gd name="connsiteX3" fmla="*/ 40481 w 211931"/>
                <a:gd name="connsiteY3" fmla="*/ 259556 h 314325"/>
                <a:gd name="connsiteX4" fmla="*/ 21431 w 211931"/>
                <a:gd name="connsiteY4" fmla="*/ 240506 h 314325"/>
                <a:gd name="connsiteX5" fmla="*/ 9525 w 211931"/>
                <a:gd name="connsiteY5" fmla="*/ 226219 h 314325"/>
                <a:gd name="connsiteX6" fmla="*/ 0 w 211931"/>
                <a:gd name="connsiteY6" fmla="*/ 200025 h 314325"/>
                <a:gd name="connsiteX7" fmla="*/ 28575 w 211931"/>
                <a:gd name="connsiteY7" fmla="*/ 0 h 314325"/>
                <a:gd name="connsiteX8" fmla="*/ 133350 w 211931"/>
                <a:gd name="connsiteY8" fmla="*/ 19050 h 314325"/>
                <a:gd name="connsiteX9" fmla="*/ 211931 w 211931"/>
                <a:gd name="connsiteY9" fmla="*/ 135731 h 314325"/>
                <a:gd name="connsiteX10" fmla="*/ 152400 w 211931"/>
                <a:gd name="connsiteY10" fmla="*/ 314325 h 314325"/>
                <a:gd name="connsiteX0" fmla="*/ 142875 w 202406"/>
                <a:gd name="connsiteY0" fmla="*/ 314325 h 314325"/>
                <a:gd name="connsiteX1" fmla="*/ 90488 w 202406"/>
                <a:gd name="connsiteY1" fmla="*/ 295275 h 314325"/>
                <a:gd name="connsiteX2" fmla="*/ 59531 w 202406"/>
                <a:gd name="connsiteY2" fmla="*/ 283369 h 314325"/>
                <a:gd name="connsiteX3" fmla="*/ 30956 w 202406"/>
                <a:gd name="connsiteY3" fmla="*/ 259556 h 314325"/>
                <a:gd name="connsiteX4" fmla="*/ 11906 w 202406"/>
                <a:gd name="connsiteY4" fmla="*/ 240506 h 314325"/>
                <a:gd name="connsiteX5" fmla="*/ 0 w 202406"/>
                <a:gd name="connsiteY5" fmla="*/ 226219 h 314325"/>
                <a:gd name="connsiteX6" fmla="*/ 19050 w 202406"/>
                <a:gd name="connsiteY6" fmla="*/ 0 h 314325"/>
                <a:gd name="connsiteX7" fmla="*/ 123825 w 202406"/>
                <a:gd name="connsiteY7" fmla="*/ 19050 h 314325"/>
                <a:gd name="connsiteX8" fmla="*/ 202406 w 202406"/>
                <a:gd name="connsiteY8" fmla="*/ 135731 h 314325"/>
                <a:gd name="connsiteX9" fmla="*/ 142875 w 202406"/>
                <a:gd name="connsiteY9" fmla="*/ 314325 h 314325"/>
                <a:gd name="connsiteX0" fmla="*/ 145256 w 204787"/>
                <a:gd name="connsiteY0" fmla="*/ 314325 h 314325"/>
                <a:gd name="connsiteX1" fmla="*/ 92869 w 204787"/>
                <a:gd name="connsiteY1" fmla="*/ 295275 h 314325"/>
                <a:gd name="connsiteX2" fmla="*/ 61912 w 204787"/>
                <a:gd name="connsiteY2" fmla="*/ 283369 h 314325"/>
                <a:gd name="connsiteX3" fmla="*/ 33337 w 204787"/>
                <a:gd name="connsiteY3" fmla="*/ 259556 h 314325"/>
                <a:gd name="connsiteX4" fmla="*/ 14287 w 204787"/>
                <a:gd name="connsiteY4" fmla="*/ 240506 h 314325"/>
                <a:gd name="connsiteX5" fmla="*/ 0 w 204787"/>
                <a:gd name="connsiteY5" fmla="*/ 216694 h 314325"/>
                <a:gd name="connsiteX6" fmla="*/ 21431 w 204787"/>
                <a:gd name="connsiteY6" fmla="*/ 0 h 314325"/>
                <a:gd name="connsiteX7" fmla="*/ 126206 w 204787"/>
                <a:gd name="connsiteY7" fmla="*/ 19050 h 314325"/>
                <a:gd name="connsiteX8" fmla="*/ 204787 w 204787"/>
                <a:gd name="connsiteY8" fmla="*/ 135731 h 314325"/>
                <a:gd name="connsiteX9" fmla="*/ 145256 w 204787"/>
                <a:gd name="connsiteY9"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787" h="314325">
                  <a:moveTo>
                    <a:pt x="145256" y="314325"/>
                  </a:moveTo>
                  <a:lnTo>
                    <a:pt x="92869" y="295275"/>
                  </a:lnTo>
                  <a:lnTo>
                    <a:pt x="61912" y="283369"/>
                  </a:lnTo>
                  <a:lnTo>
                    <a:pt x="33337" y="259556"/>
                  </a:lnTo>
                  <a:lnTo>
                    <a:pt x="14287" y="240506"/>
                  </a:lnTo>
                  <a:lnTo>
                    <a:pt x="0" y="216694"/>
                  </a:lnTo>
                  <a:lnTo>
                    <a:pt x="21431" y="0"/>
                  </a:lnTo>
                  <a:lnTo>
                    <a:pt x="126206" y="19050"/>
                  </a:lnTo>
                  <a:lnTo>
                    <a:pt x="204787" y="135731"/>
                  </a:lnTo>
                  <a:lnTo>
                    <a:pt x="145256" y="314325"/>
                  </a:lnTo>
                  <a:close/>
                </a:path>
              </a:pathLst>
            </a:cu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ihandform: Form 22">
              <a:extLst>
                <a:ext uri="{FF2B5EF4-FFF2-40B4-BE49-F238E27FC236}">
                  <a16:creationId xmlns:a16="http://schemas.microsoft.com/office/drawing/2014/main" xmlns="" id="{271616E5-C43C-40E0-A74F-A012E2E054C4}"/>
                </a:ext>
              </a:extLst>
            </p:cNvPr>
            <p:cNvSpPr/>
            <p:nvPr/>
          </p:nvSpPr>
          <p:spPr>
            <a:xfrm>
              <a:off x="5219700" y="3348038"/>
              <a:ext cx="159544" cy="459581"/>
            </a:xfrm>
            <a:custGeom>
              <a:avLst/>
              <a:gdLst>
                <a:gd name="connsiteX0" fmla="*/ 159544 w 159544"/>
                <a:gd name="connsiteY0" fmla="*/ 0 h 459581"/>
                <a:gd name="connsiteX1" fmla="*/ 50006 w 159544"/>
                <a:gd name="connsiteY1" fmla="*/ 30956 h 459581"/>
                <a:gd name="connsiteX2" fmla="*/ 0 w 159544"/>
                <a:gd name="connsiteY2" fmla="*/ 459581 h 459581"/>
                <a:gd name="connsiteX3" fmla="*/ 107156 w 159544"/>
                <a:gd name="connsiteY3" fmla="*/ 431006 h 459581"/>
                <a:gd name="connsiteX4" fmla="*/ 159544 w 159544"/>
                <a:gd name="connsiteY4" fmla="*/ 0 h 45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544" h="459581">
                  <a:moveTo>
                    <a:pt x="159544" y="0"/>
                  </a:moveTo>
                  <a:lnTo>
                    <a:pt x="50006" y="30956"/>
                  </a:lnTo>
                  <a:lnTo>
                    <a:pt x="0" y="459581"/>
                  </a:lnTo>
                  <a:lnTo>
                    <a:pt x="107156" y="431006"/>
                  </a:lnTo>
                  <a:lnTo>
                    <a:pt x="159544" y="0"/>
                  </a:lnTo>
                  <a:close/>
                </a:path>
              </a:pathLst>
            </a:cu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ihandform: Form 24">
              <a:extLst>
                <a:ext uri="{FF2B5EF4-FFF2-40B4-BE49-F238E27FC236}">
                  <a16:creationId xmlns:a16="http://schemas.microsoft.com/office/drawing/2014/main" xmlns="" id="{83FF39B7-227A-4CA6-9E7E-59EF67CBDDFE}"/>
                </a:ext>
              </a:extLst>
            </p:cNvPr>
            <p:cNvSpPr/>
            <p:nvPr/>
          </p:nvSpPr>
          <p:spPr>
            <a:xfrm>
              <a:off x="5119688" y="3248025"/>
              <a:ext cx="273844" cy="123825"/>
            </a:xfrm>
            <a:custGeom>
              <a:avLst/>
              <a:gdLst>
                <a:gd name="connsiteX0" fmla="*/ 0 w 276225"/>
                <a:gd name="connsiteY0" fmla="*/ 33338 h 123825"/>
                <a:gd name="connsiteX1" fmla="*/ 140494 w 276225"/>
                <a:gd name="connsiteY1" fmla="*/ 0 h 123825"/>
                <a:gd name="connsiteX2" fmla="*/ 276225 w 276225"/>
                <a:gd name="connsiteY2" fmla="*/ 92869 h 123825"/>
                <a:gd name="connsiteX3" fmla="*/ 150019 w 276225"/>
                <a:gd name="connsiteY3" fmla="*/ 123825 h 123825"/>
                <a:gd name="connsiteX4" fmla="*/ 35719 w 276225"/>
                <a:gd name="connsiteY4" fmla="*/ 114300 h 123825"/>
                <a:gd name="connsiteX5" fmla="*/ 0 w 276225"/>
                <a:gd name="connsiteY5" fmla="*/ 33338 h 123825"/>
                <a:gd name="connsiteX0" fmla="*/ 0 w 273844"/>
                <a:gd name="connsiteY0" fmla="*/ 35719 h 123825"/>
                <a:gd name="connsiteX1" fmla="*/ 138113 w 273844"/>
                <a:gd name="connsiteY1" fmla="*/ 0 h 123825"/>
                <a:gd name="connsiteX2" fmla="*/ 273844 w 273844"/>
                <a:gd name="connsiteY2" fmla="*/ 92869 h 123825"/>
                <a:gd name="connsiteX3" fmla="*/ 147638 w 273844"/>
                <a:gd name="connsiteY3" fmla="*/ 123825 h 123825"/>
                <a:gd name="connsiteX4" fmla="*/ 33338 w 273844"/>
                <a:gd name="connsiteY4" fmla="*/ 114300 h 123825"/>
                <a:gd name="connsiteX5" fmla="*/ 0 w 273844"/>
                <a:gd name="connsiteY5" fmla="*/ 3571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844" h="123825">
                  <a:moveTo>
                    <a:pt x="0" y="35719"/>
                  </a:moveTo>
                  <a:lnTo>
                    <a:pt x="138113" y="0"/>
                  </a:lnTo>
                  <a:lnTo>
                    <a:pt x="273844" y="92869"/>
                  </a:lnTo>
                  <a:lnTo>
                    <a:pt x="147638" y="123825"/>
                  </a:lnTo>
                  <a:lnTo>
                    <a:pt x="33338" y="114300"/>
                  </a:lnTo>
                  <a:lnTo>
                    <a:pt x="0" y="35719"/>
                  </a:lnTo>
                  <a:close/>
                </a:path>
              </a:pathLst>
            </a:cu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ihandform: Form 26">
              <a:extLst>
                <a:ext uri="{FF2B5EF4-FFF2-40B4-BE49-F238E27FC236}">
                  <a16:creationId xmlns:a16="http://schemas.microsoft.com/office/drawing/2014/main" xmlns="" id="{F71703DE-E645-477A-9230-A49175420A50}"/>
                </a:ext>
              </a:extLst>
            </p:cNvPr>
            <p:cNvSpPr/>
            <p:nvPr/>
          </p:nvSpPr>
          <p:spPr>
            <a:xfrm>
              <a:off x="5098256" y="3519488"/>
              <a:ext cx="145257" cy="245268"/>
            </a:xfrm>
            <a:custGeom>
              <a:avLst/>
              <a:gdLst>
                <a:gd name="connsiteX0" fmla="*/ 16669 w 145257"/>
                <a:gd name="connsiteY0" fmla="*/ 0 h 245268"/>
                <a:gd name="connsiteX1" fmla="*/ 0 w 145257"/>
                <a:gd name="connsiteY1" fmla="*/ 157162 h 245268"/>
                <a:gd name="connsiteX2" fmla="*/ 7144 w 145257"/>
                <a:gd name="connsiteY2" fmla="*/ 185737 h 245268"/>
                <a:gd name="connsiteX3" fmla="*/ 26194 w 145257"/>
                <a:gd name="connsiteY3" fmla="*/ 204787 h 245268"/>
                <a:gd name="connsiteX4" fmla="*/ 50007 w 145257"/>
                <a:gd name="connsiteY4" fmla="*/ 219075 h 245268"/>
                <a:gd name="connsiteX5" fmla="*/ 73819 w 145257"/>
                <a:gd name="connsiteY5" fmla="*/ 235743 h 245268"/>
                <a:gd name="connsiteX6" fmla="*/ 95250 w 145257"/>
                <a:gd name="connsiteY6" fmla="*/ 242887 h 245268"/>
                <a:gd name="connsiteX7" fmla="*/ 111919 w 145257"/>
                <a:gd name="connsiteY7" fmla="*/ 245268 h 245268"/>
                <a:gd name="connsiteX8" fmla="*/ 119063 w 145257"/>
                <a:gd name="connsiteY8" fmla="*/ 245268 h 245268"/>
                <a:gd name="connsiteX9" fmla="*/ 145257 w 145257"/>
                <a:gd name="connsiteY9" fmla="*/ 28575 h 245268"/>
                <a:gd name="connsiteX10" fmla="*/ 16669 w 145257"/>
                <a:gd name="connsiteY10" fmla="*/ 0 h 245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5257" h="245268">
                  <a:moveTo>
                    <a:pt x="16669" y="0"/>
                  </a:moveTo>
                  <a:lnTo>
                    <a:pt x="0" y="157162"/>
                  </a:lnTo>
                  <a:lnTo>
                    <a:pt x="7144" y="185737"/>
                  </a:lnTo>
                  <a:lnTo>
                    <a:pt x="26194" y="204787"/>
                  </a:lnTo>
                  <a:lnTo>
                    <a:pt x="50007" y="219075"/>
                  </a:lnTo>
                  <a:lnTo>
                    <a:pt x="73819" y="235743"/>
                  </a:lnTo>
                  <a:lnTo>
                    <a:pt x="95250" y="242887"/>
                  </a:lnTo>
                  <a:lnTo>
                    <a:pt x="111919" y="245268"/>
                  </a:lnTo>
                  <a:lnTo>
                    <a:pt x="119063" y="245268"/>
                  </a:lnTo>
                  <a:lnTo>
                    <a:pt x="145257" y="28575"/>
                  </a:lnTo>
                  <a:lnTo>
                    <a:pt x="16669" y="0"/>
                  </a:lnTo>
                  <a:close/>
                </a:path>
              </a:pathLst>
            </a:cu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ihandform: Form 23">
              <a:extLst>
                <a:ext uri="{FF2B5EF4-FFF2-40B4-BE49-F238E27FC236}">
                  <a16:creationId xmlns:a16="http://schemas.microsoft.com/office/drawing/2014/main" xmlns="" id="{C4B97F11-8C54-4CC8-B192-9B6503D9E1B4}"/>
                </a:ext>
              </a:extLst>
            </p:cNvPr>
            <p:cNvSpPr/>
            <p:nvPr/>
          </p:nvSpPr>
          <p:spPr>
            <a:xfrm>
              <a:off x="5095875" y="3283744"/>
              <a:ext cx="169069" cy="290512"/>
            </a:xfrm>
            <a:custGeom>
              <a:avLst/>
              <a:gdLst>
                <a:gd name="connsiteX0" fmla="*/ 169069 w 169069"/>
                <a:gd name="connsiteY0" fmla="*/ 97631 h 290512"/>
                <a:gd name="connsiteX1" fmla="*/ 116681 w 169069"/>
                <a:gd name="connsiteY1" fmla="*/ 80962 h 290512"/>
                <a:gd name="connsiteX2" fmla="*/ 71438 w 169069"/>
                <a:gd name="connsiteY2" fmla="*/ 57150 h 290512"/>
                <a:gd name="connsiteX3" fmla="*/ 38100 w 169069"/>
                <a:gd name="connsiteY3" fmla="*/ 35719 h 290512"/>
                <a:gd name="connsiteX4" fmla="*/ 26194 w 169069"/>
                <a:gd name="connsiteY4" fmla="*/ 16669 h 290512"/>
                <a:gd name="connsiteX5" fmla="*/ 23813 w 169069"/>
                <a:gd name="connsiteY5" fmla="*/ 0 h 290512"/>
                <a:gd name="connsiteX6" fmla="*/ 0 w 169069"/>
                <a:gd name="connsiteY6" fmla="*/ 211931 h 290512"/>
                <a:gd name="connsiteX7" fmla="*/ 28575 w 169069"/>
                <a:gd name="connsiteY7" fmla="*/ 230981 h 290512"/>
                <a:gd name="connsiteX8" fmla="*/ 52388 w 169069"/>
                <a:gd name="connsiteY8" fmla="*/ 252412 h 290512"/>
                <a:gd name="connsiteX9" fmla="*/ 71438 w 169069"/>
                <a:gd name="connsiteY9" fmla="*/ 264319 h 290512"/>
                <a:gd name="connsiteX10" fmla="*/ 100013 w 169069"/>
                <a:gd name="connsiteY10" fmla="*/ 273844 h 290512"/>
                <a:gd name="connsiteX11" fmla="*/ 121444 w 169069"/>
                <a:gd name="connsiteY11" fmla="*/ 285750 h 290512"/>
                <a:gd name="connsiteX12" fmla="*/ 140494 w 169069"/>
                <a:gd name="connsiteY12" fmla="*/ 290512 h 290512"/>
                <a:gd name="connsiteX13" fmla="*/ 169069 w 169069"/>
                <a:gd name="connsiteY13" fmla="*/ 97631 h 290512"/>
                <a:gd name="connsiteX0" fmla="*/ 169069 w 169069"/>
                <a:gd name="connsiteY0" fmla="*/ 97631 h 290512"/>
                <a:gd name="connsiteX1" fmla="*/ 116681 w 169069"/>
                <a:gd name="connsiteY1" fmla="*/ 80962 h 290512"/>
                <a:gd name="connsiteX2" fmla="*/ 71438 w 169069"/>
                <a:gd name="connsiteY2" fmla="*/ 57150 h 290512"/>
                <a:gd name="connsiteX3" fmla="*/ 38100 w 169069"/>
                <a:gd name="connsiteY3" fmla="*/ 35719 h 290512"/>
                <a:gd name="connsiteX4" fmla="*/ 26194 w 169069"/>
                <a:gd name="connsiteY4" fmla="*/ 16669 h 290512"/>
                <a:gd name="connsiteX5" fmla="*/ 23813 w 169069"/>
                <a:gd name="connsiteY5" fmla="*/ 0 h 290512"/>
                <a:gd name="connsiteX6" fmla="*/ 0 w 169069"/>
                <a:gd name="connsiteY6" fmla="*/ 211931 h 290512"/>
                <a:gd name="connsiteX7" fmla="*/ 28575 w 169069"/>
                <a:gd name="connsiteY7" fmla="*/ 230981 h 290512"/>
                <a:gd name="connsiteX8" fmla="*/ 52388 w 169069"/>
                <a:gd name="connsiteY8" fmla="*/ 252412 h 290512"/>
                <a:gd name="connsiteX9" fmla="*/ 71438 w 169069"/>
                <a:gd name="connsiteY9" fmla="*/ 264319 h 290512"/>
                <a:gd name="connsiteX10" fmla="*/ 100013 w 169069"/>
                <a:gd name="connsiteY10" fmla="*/ 273844 h 290512"/>
                <a:gd name="connsiteX11" fmla="*/ 121444 w 169069"/>
                <a:gd name="connsiteY11" fmla="*/ 285750 h 290512"/>
                <a:gd name="connsiteX12" fmla="*/ 147638 w 169069"/>
                <a:gd name="connsiteY12" fmla="*/ 290512 h 290512"/>
                <a:gd name="connsiteX13" fmla="*/ 169069 w 169069"/>
                <a:gd name="connsiteY13" fmla="*/ 97631 h 2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069" h="290512">
                  <a:moveTo>
                    <a:pt x="169069" y="97631"/>
                  </a:moveTo>
                  <a:lnTo>
                    <a:pt x="116681" y="80962"/>
                  </a:lnTo>
                  <a:lnTo>
                    <a:pt x="71438" y="57150"/>
                  </a:lnTo>
                  <a:lnTo>
                    <a:pt x="38100" y="35719"/>
                  </a:lnTo>
                  <a:lnTo>
                    <a:pt x="26194" y="16669"/>
                  </a:lnTo>
                  <a:lnTo>
                    <a:pt x="23813" y="0"/>
                  </a:lnTo>
                  <a:lnTo>
                    <a:pt x="0" y="211931"/>
                  </a:lnTo>
                  <a:lnTo>
                    <a:pt x="28575" y="230981"/>
                  </a:lnTo>
                  <a:lnTo>
                    <a:pt x="52388" y="252412"/>
                  </a:lnTo>
                  <a:lnTo>
                    <a:pt x="71438" y="264319"/>
                  </a:lnTo>
                  <a:lnTo>
                    <a:pt x="100013" y="273844"/>
                  </a:lnTo>
                  <a:lnTo>
                    <a:pt x="121444" y="285750"/>
                  </a:lnTo>
                  <a:lnTo>
                    <a:pt x="147638" y="290512"/>
                  </a:lnTo>
                  <a:lnTo>
                    <a:pt x="169069" y="97631"/>
                  </a:lnTo>
                  <a:close/>
                </a:path>
              </a:pathLst>
            </a:cu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Ellipse 25">
              <a:extLst>
                <a:ext uri="{FF2B5EF4-FFF2-40B4-BE49-F238E27FC236}">
                  <a16:creationId xmlns:a16="http://schemas.microsoft.com/office/drawing/2014/main" xmlns="" id="{F35F7422-712B-40A8-BF5B-9D9FC1FC9774}"/>
                </a:ext>
              </a:extLst>
            </p:cNvPr>
            <p:cNvSpPr/>
            <p:nvPr/>
          </p:nvSpPr>
          <p:spPr>
            <a:xfrm>
              <a:off x="5126688" y="3660154"/>
              <a:ext cx="36000" cy="540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1" name="Gerader Verbinder 30">
            <a:extLst>
              <a:ext uri="{FF2B5EF4-FFF2-40B4-BE49-F238E27FC236}">
                <a16:creationId xmlns:a16="http://schemas.microsoft.com/office/drawing/2014/main" xmlns="" id="{645CF8C4-1F42-41C1-9B2F-2CCF7A715236}"/>
              </a:ext>
            </a:extLst>
          </p:cNvPr>
          <p:cNvCxnSpPr>
            <a:cxnSpLocks/>
          </p:cNvCxnSpPr>
          <p:nvPr/>
        </p:nvCxnSpPr>
        <p:spPr>
          <a:xfrm flipV="1">
            <a:off x="3542943" y="2737351"/>
            <a:ext cx="1935928" cy="1833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xmlns="" id="{81FA049B-6BD8-4345-A042-CBF6C9676D98}"/>
              </a:ext>
            </a:extLst>
          </p:cNvPr>
          <p:cNvCxnSpPr>
            <a:cxnSpLocks/>
          </p:cNvCxnSpPr>
          <p:nvPr/>
        </p:nvCxnSpPr>
        <p:spPr>
          <a:xfrm flipV="1">
            <a:off x="3516449" y="3537821"/>
            <a:ext cx="1847639" cy="3509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Gerader Verbinder 45">
            <a:extLst>
              <a:ext uri="{FF2B5EF4-FFF2-40B4-BE49-F238E27FC236}">
                <a16:creationId xmlns:a16="http://schemas.microsoft.com/office/drawing/2014/main" xmlns="" id="{518C38EE-64B8-4BEF-BA5F-3F0057A87805}"/>
              </a:ext>
            </a:extLst>
          </p:cNvPr>
          <p:cNvCxnSpPr>
            <a:cxnSpLocks/>
          </p:cNvCxnSpPr>
          <p:nvPr/>
        </p:nvCxnSpPr>
        <p:spPr>
          <a:xfrm flipV="1">
            <a:off x="3747980" y="3940109"/>
            <a:ext cx="1603198" cy="3595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xmlns="" id="{81101F74-E606-4767-B9F9-F562E36C6173}"/>
              </a:ext>
            </a:extLst>
          </p:cNvPr>
          <p:cNvCxnSpPr>
            <a:cxnSpLocks/>
            <a:stCxn id="9" idx="1"/>
          </p:cNvCxnSpPr>
          <p:nvPr/>
        </p:nvCxnSpPr>
        <p:spPr>
          <a:xfrm flipV="1">
            <a:off x="3839414" y="4280073"/>
            <a:ext cx="1511764" cy="4300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xmlns="" id="{B199B1DC-8246-4E24-9E03-936729D6CB1D}"/>
              </a:ext>
            </a:extLst>
          </p:cNvPr>
          <p:cNvCxnSpPr>
            <a:cxnSpLocks/>
          </p:cNvCxnSpPr>
          <p:nvPr/>
        </p:nvCxnSpPr>
        <p:spPr>
          <a:xfrm flipH="1">
            <a:off x="5252660" y="2754742"/>
            <a:ext cx="66623" cy="81035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xmlns="" id="{0504FADD-1BD6-4677-82DE-0FA43BD369C3}"/>
              </a:ext>
            </a:extLst>
          </p:cNvPr>
          <p:cNvCxnSpPr>
            <a:cxnSpLocks/>
          </p:cNvCxnSpPr>
          <p:nvPr/>
        </p:nvCxnSpPr>
        <p:spPr>
          <a:xfrm flipH="1">
            <a:off x="5191679" y="3969721"/>
            <a:ext cx="31924" cy="35323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Textfeld 59">
            <a:extLst>
              <a:ext uri="{FF2B5EF4-FFF2-40B4-BE49-F238E27FC236}">
                <a16:creationId xmlns:a16="http://schemas.microsoft.com/office/drawing/2014/main" xmlns="" id="{2A92F03F-A3C7-4F3B-B7A2-5698E6D0EC66}"/>
              </a:ext>
            </a:extLst>
          </p:cNvPr>
          <p:cNvSpPr txBox="1"/>
          <p:nvPr/>
        </p:nvSpPr>
        <p:spPr>
          <a:xfrm>
            <a:off x="5289049" y="2950700"/>
            <a:ext cx="909223" cy="369332"/>
          </a:xfrm>
          <a:prstGeom prst="rect">
            <a:avLst/>
          </a:prstGeom>
          <a:noFill/>
        </p:spPr>
        <p:txBody>
          <a:bodyPr wrap="none" rtlCol="0">
            <a:spAutoFit/>
          </a:bodyPr>
          <a:lstStyle/>
          <a:p>
            <a:r>
              <a:rPr lang="en-GB" b="1" dirty="0">
                <a:latin typeface="Source Sans Pro" panose="020B0503030403020204" pitchFamily="34" charset="0"/>
                <a:ea typeface="Source Sans Pro" panose="020B0503030403020204" pitchFamily="34" charset="0"/>
              </a:rPr>
              <a:t>&gt; 0.3 m</a:t>
            </a:r>
          </a:p>
        </p:txBody>
      </p:sp>
      <p:sp>
        <p:nvSpPr>
          <p:cNvPr id="61" name="Textfeld 60">
            <a:extLst>
              <a:ext uri="{FF2B5EF4-FFF2-40B4-BE49-F238E27FC236}">
                <a16:creationId xmlns:a16="http://schemas.microsoft.com/office/drawing/2014/main" xmlns="" id="{52C13F52-76FE-410D-8AD3-C29030A6E1ED}"/>
              </a:ext>
            </a:extLst>
          </p:cNvPr>
          <p:cNvSpPr txBox="1"/>
          <p:nvPr/>
        </p:nvSpPr>
        <p:spPr>
          <a:xfrm>
            <a:off x="5240855" y="3908359"/>
            <a:ext cx="740908" cy="369332"/>
          </a:xfrm>
          <a:prstGeom prst="rect">
            <a:avLst/>
          </a:prstGeom>
          <a:noFill/>
        </p:spPr>
        <p:txBody>
          <a:bodyPr wrap="square" rtlCol="0">
            <a:spAutoFit/>
          </a:bodyPr>
          <a:lstStyle/>
          <a:p>
            <a:r>
              <a:rPr lang="en-GB" b="1" dirty="0">
                <a:latin typeface="Source Sans Pro" panose="020B0503030403020204" pitchFamily="34" charset="0"/>
                <a:ea typeface="Source Sans Pro" panose="020B0503030403020204" pitchFamily="34" charset="0"/>
              </a:rPr>
              <a:t>0.5 m</a:t>
            </a:r>
          </a:p>
        </p:txBody>
      </p:sp>
    </p:spTree>
    <p:extLst>
      <p:ext uri="{BB962C8B-B14F-4D97-AF65-F5344CB8AC3E}">
        <p14:creationId xmlns:p14="http://schemas.microsoft.com/office/powerpoint/2010/main" val="1645974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Placing</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600" dirty="0">
                <a:latin typeface="Source Sans Pro" panose="020B0503030403020204" pitchFamily="34" charset="0"/>
              </a:rPr>
              <a:t>Please adjust that the detection plane is parallel to the road surface. Some vertical adjustment maybe required if the road rises or falls away from the sensor’s mounting height.</a:t>
            </a:r>
          </a:p>
          <a:p>
            <a:pPr marL="0" indent="0">
              <a:buNone/>
            </a:pPr>
            <a:endParaRPr lang="en-GB" sz="1600" dirty="0">
              <a:latin typeface="Source Sans Pro" panose="020B0503030403020204" pitchFamily="34" charset="0"/>
            </a:endParaRPr>
          </a:p>
          <a:p>
            <a:pPr marL="0" indent="0">
              <a:buNone/>
            </a:pPr>
            <a:endParaRPr lang="en-GB" sz="1600" dirty="0">
              <a:latin typeface="Source Sans Pro" panose="020B0503030403020204" pitchFamily="34" charset="0"/>
            </a:endParaRPr>
          </a:p>
          <a:p>
            <a:pPr marL="0" indent="0">
              <a:buNone/>
            </a:pPr>
            <a:endParaRPr lang="en-GB" sz="1600" dirty="0">
              <a:latin typeface="Source Sans Pro" panose="020B0503030403020204" pitchFamily="34" charset="0"/>
            </a:endParaRPr>
          </a:p>
          <a:p>
            <a:pPr marL="0" indent="0">
              <a:buNone/>
            </a:pPr>
            <a:endParaRPr lang="en-GB" sz="1600" dirty="0">
              <a:latin typeface="Source Sans Pro" panose="020B0503030403020204" pitchFamily="34" charset="0"/>
            </a:endParaRPr>
          </a:p>
          <a:p>
            <a:pPr marL="0" indent="0">
              <a:buNone/>
            </a:pPr>
            <a:endParaRPr lang="en-GB" sz="1600" dirty="0">
              <a:latin typeface="Source Sans Pro" panose="020B0503030403020204" pitchFamily="34" charset="0"/>
            </a:endParaRPr>
          </a:p>
          <a:p>
            <a:pPr marL="0" indent="0">
              <a:buNone/>
            </a:pPr>
            <a:endParaRPr lang="en-GB" sz="2400" dirty="0">
              <a:latin typeface="Source Sans Pro" panose="020B0503030403020204" pitchFamily="34" charset="0"/>
            </a:endParaRPr>
          </a:p>
          <a:p>
            <a:pPr marL="0" indent="0">
              <a:buNone/>
              <a:tabLst>
                <a:tab pos="2955925" algn="ctr"/>
                <a:tab pos="6362700" algn="r"/>
              </a:tabLst>
            </a:pPr>
            <a:r>
              <a:rPr lang="en-GB" sz="1600" dirty="0">
                <a:latin typeface="Source Sans Pro" panose="020B0503030403020204" pitchFamily="34" charset="0"/>
              </a:rPr>
              <a:t>	or</a:t>
            </a:r>
          </a:p>
        </p:txBody>
      </p:sp>
      <p:sp>
        <p:nvSpPr>
          <p:cNvPr id="2" name="Foliennummernplatzhalter 1"/>
          <p:cNvSpPr>
            <a:spLocks noGrp="1"/>
          </p:cNvSpPr>
          <p:nvPr>
            <p:ph type="sldNum" sz="quarter" idx="4"/>
          </p:nvPr>
        </p:nvSpPr>
        <p:spPr/>
        <p:txBody>
          <a:bodyPr/>
          <a:lstStyle/>
          <a:p>
            <a:fld id="{31FAF356-C636-401D-A317-E356ED668189}" type="slidenum">
              <a:rPr lang="de-CH" smtClean="0"/>
              <a:pPr/>
              <a:t>19</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9288572F-6351-4A6C-891E-FAE1B429B7F3}" type="datetime4">
              <a:rPr lang="en-GB" smtClean="0"/>
              <a:t>11 November 2019</a:t>
            </a:fld>
            <a:r>
              <a:rPr lang="de-DE"/>
              <a:t> </a:t>
            </a:r>
            <a:r>
              <a:rPr lang="de-DE" dirty="0"/>
              <a:t>/ FK</a:t>
            </a:r>
            <a:endParaRPr lang="de-CH" dirty="0"/>
          </a:p>
        </p:txBody>
      </p:sp>
      <p:sp>
        <p:nvSpPr>
          <p:cNvPr id="9" name="Ellipse 8">
            <a:extLst>
              <a:ext uri="{FF2B5EF4-FFF2-40B4-BE49-F238E27FC236}">
                <a16:creationId xmlns:a16="http://schemas.microsoft.com/office/drawing/2014/main" xmlns="" id="{7BE46AA6-2658-4BE3-B1C6-1DD46E6669D2}"/>
              </a:ext>
            </a:extLst>
          </p:cNvPr>
          <p:cNvSpPr/>
          <p:nvPr/>
        </p:nvSpPr>
        <p:spPr>
          <a:xfrm>
            <a:off x="1800000" y="2859782"/>
            <a:ext cx="1008000" cy="269573"/>
          </a:xfrm>
          <a:prstGeom prst="ellipse">
            <a:avLst/>
          </a:prstGeom>
          <a:solidFill>
            <a:schemeClr val="accent1">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Ellipse 9">
            <a:extLst>
              <a:ext uri="{FF2B5EF4-FFF2-40B4-BE49-F238E27FC236}">
                <a16:creationId xmlns:a16="http://schemas.microsoft.com/office/drawing/2014/main" xmlns="" id="{FCB4D7AE-B637-487B-9196-5C50B743DFB6}"/>
              </a:ext>
            </a:extLst>
          </p:cNvPr>
          <p:cNvSpPr/>
          <p:nvPr/>
        </p:nvSpPr>
        <p:spPr>
          <a:xfrm>
            <a:off x="2555776" y="1908000"/>
            <a:ext cx="1008000" cy="269573"/>
          </a:xfrm>
          <a:prstGeom prst="ellipse">
            <a:avLst/>
          </a:prstGeom>
          <a:solidFill>
            <a:schemeClr val="accent1">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lipse 10">
            <a:extLst>
              <a:ext uri="{FF2B5EF4-FFF2-40B4-BE49-F238E27FC236}">
                <a16:creationId xmlns:a16="http://schemas.microsoft.com/office/drawing/2014/main" xmlns="" id="{3946E5C2-A1CC-40BC-B216-F9EEEF69748E}"/>
              </a:ext>
            </a:extLst>
          </p:cNvPr>
          <p:cNvSpPr/>
          <p:nvPr/>
        </p:nvSpPr>
        <p:spPr>
          <a:xfrm>
            <a:off x="1797172" y="4005086"/>
            <a:ext cx="1008000" cy="269573"/>
          </a:xfrm>
          <a:prstGeom prst="ellipse">
            <a:avLst/>
          </a:prstGeom>
          <a:solidFill>
            <a:schemeClr val="accent1">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Ellipse 11">
            <a:extLst>
              <a:ext uri="{FF2B5EF4-FFF2-40B4-BE49-F238E27FC236}">
                <a16:creationId xmlns:a16="http://schemas.microsoft.com/office/drawing/2014/main" xmlns="" id="{709D889D-D42B-44D0-AC86-1A5ED9A96834}"/>
              </a:ext>
            </a:extLst>
          </p:cNvPr>
          <p:cNvSpPr/>
          <p:nvPr/>
        </p:nvSpPr>
        <p:spPr>
          <a:xfrm rot="21000000">
            <a:off x="4067617" y="2960910"/>
            <a:ext cx="1008000" cy="269573"/>
          </a:xfrm>
          <a:prstGeom prst="ellipse">
            <a:avLst/>
          </a:prstGeom>
          <a:solidFill>
            <a:schemeClr val="accent1">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Ellipse 12">
            <a:extLst>
              <a:ext uri="{FF2B5EF4-FFF2-40B4-BE49-F238E27FC236}">
                <a16:creationId xmlns:a16="http://schemas.microsoft.com/office/drawing/2014/main" xmlns="" id="{9C17E058-D106-45E8-982F-60E14F1D2D34}"/>
              </a:ext>
            </a:extLst>
          </p:cNvPr>
          <p:cNvSpPr/>
          <p:nvPr/>
        </p:nvSpPr>
        <p:spPr>
          <a:xfrm rot="600000">
            <a:off x="4067616" y="4084524"/>
            <a:ext cx="1008000" cy="269573"/>
          </a:xfrm>
          <a:prstGeom prst="ellipse">
            <a:avLst/>
          </a:prstGeom>
          <a:solidFill>
            <a:schemeClr val="accent1">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hteck 13">
            <a:extLst>
              <a:ext uri="{FF2B5EF4-FFF2-40B4-BE49-F238E27FC236}">
                <a16:creationId xmlns:a16="http://schemas.microsoft.com/office/drawing/2014/main" xmlns="" id="{8D256001-34FF-4316-8710-1E9557822360}"/>
              </a:ext>
            </a:extLst>
          </p:cNvPr>
          <p:cNvSpPr/>
          <p:nvPr/>
        </p:nvSpPr>
        <p:spPr>
          <a:xfrm>
            <a:off x="4000977" y="3120535"/>
            <a:ext cx="45719" cy="26957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hteck 14">
            <a:extLst>
              <a:ext uri="{FF2B5EF4-FFF2-40B4-BE49-F238E27FC236}">
                <a16:creationId xmlns:a16="http://schemas.microsoft.com/office/drawing/2014/main" xmlns="" id="{4C28A78F-A536-4775-9506-1B19629A3869}"/>
              </a:ext>
            </a:extLst>
          </p:cNvPr>
          <p:cNvSpPr/>
          <p:nvPr/>
        </p:nvSpPr>
        <p:spPr>
          <a:xfrm>
            <a:off x="4000977" y="4034900"/>
            <a:ext cx="45719" cy="30482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hteck 15">
            <a:extLst>
              <a:ext uri="{FF2B5EF4-FFF2-40B4-BE49-F238E27FC236}">
                <a16:creationId xmlns:a16="http://schemas.microsoft.com/office/drawing/2014/main" xmlns="" id="{31694DEB-22BD-4EF7-BCAE-10E7A5D267FA}"/>
              </a:ext>
            </a:extLst>
          </p:cNvPr>
          <p:cNvSpPr/>
          <p:nvPr/>
        </p:nvSpPr>
        <p:spPr>
          <a:xfrm>
            <a:off x="2482026" y="1961163"/>
            <a:ext cx="45719" cy="26957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6">
            <a:extLst>
              <a:ext uri="{FF2B5EF4-FFF2-40B4-BE49-F238E27FC236}">
                <a16:creationId xmlns:a16="http://schemas.microsoft.com/office/drawing/2014/main" xmlns="" id="{AC93627B-4BDD-4557-BA6A-018EC519E9A9}"/>
              </a:ext>
            </a:extLst>
          </p:cNvPr>
          <p:cNvSpPr/>
          <p:nvPr/>
        </p:nvSpPr>
        <p:spPr>
          <a:xfrm>
            <a:off x="1726250" y="2931822"/>
            <a:ext cx="45719" cy="45828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hteck 17">
            <a:extLst>
              <a:ext uri="{FF2B5EF4-FFF2-40B4-BE49-F238E27FC236}">
                <a16:creationId xmlns:a16="http://schemas.microsoft.com/office/drawing/2014/main" xmlns="" id="{B3872437-CEF0-414D-AD15-EC60D911AF9D}"/>
              </a:ext>
            </a:extLst>
          </p:cNvPr>
          <p:cNvSpPr/>
          <p:nvPr/>
        </p:nvSpPr>
        <p:spPr>
          <a:xfrm>
            <a:off x="1726249" y="4083918"/>
            <a:ext cx="45719" cy="2628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uppieren 28">
            <a:extLst>
              <a:ext uri="{FF2B5EF4-FFF2-40B4-BE49-F238E27FC236}">
                <a16:creationId xmlns:a16="http://schemas.microsoft.com/office/drawing/2014/main" xmlns="" id="{25913894-78B9-4303-B6CA-5D66A2029C52}"/>
              </a:ext>
            </a:extLst>
          </p:cNvPr>
          <p:cNvGrpSpPr/>
          <p:nvPr/>
        </p:nvGrpSpPr>
        <p:grpSpPr>
          <a:xfrm>
            <a:off x="1645444" y="3172098"/>
            <a:ext cx="1245394" cy="404540"/>
            <a:chOff x="1645444" y="3172098"/>
            <a:chExt cx="1245394" cy="404540"/>
          </a:xfrm>
        </p:grpSpPr>
        <p:sp>
          <p:nvSpPr>
            <p:cNvPr id="20" name="Freihandform: Form 19">
              <a:extLst>
                <a:ext uri="{FF2B5EF4-FFF2-40B4-BE49-F238E27FC236}">
                  <a16:creationId xmlns:a16="http://schemas.microsoft.com/office/drawing/2014/main" xmlns="" id="{ED4606EE-558F-4AAC-9400-8BA939A564BE}"/>
                </a:ext>
              </a:extLst>
            </p:cNvPr>
            <p:cNvSpPr/>
            <p:nvPr/>
          </p:nvSpPr>
          <p:spPr>
            <a:xfrm>
              <a:off x="1645444" y="3176588"/>
              <a:ext cx="1245394" cy="400050"/>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5394" h="400050">
                  <a:moveTo>
                    <a:pt x="1245394" y="0"/>
                  </a:moveTo>
                  <a:lnTo>
                    <a:pt x="1245394" y="400050"/>
                  </a:lnTo>
                  <a:lnTo>
                    <a:pt x="0" y="400050"/>
                  </a:ln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ihandform: Form 20">
              <a:extLst>
                <a:ext uri="{FF2B5EF4-FFF2-40B4-BE49-F238E27FC236}">
                  <a16:creationId xmlns:a16="http://schemas.microsoft.com/office/drawing/2014/main" xmlns="" id="{EE7EF64E-2E85-43D7-B5CA-AE8E2702D6B7}"/>
                </a:ext>
              </a:extLst>
            </p:cNvPr>
            <p:cNvSpPr/>
            <p:nvPr/>
          </p:nvSpPr>
          <p:spPr>
            <a:xfrm>
              <a:off x="1645444" y="3172098"/>
              <a:ext cx="1245394" cy="219075"/>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 name="connsiteX0" fmla="*/ 1245394 w 1245394"/>
                <a:gd name="connsiteY0" fmla="*/ 0 h 400050"/>
                <a:gd name="connsiteX1" fmla="*/ 0 w 1245394"/>
                <a:gd name="connsiteY1" fmla="*/ 400050 h 400050"/>
                <a:gd name="connsiteX2" fmla="*/ 0 w 1245394"/>
                <a:gd name="connsiteY2" fmla="*/ 219075 h 400050"/>
                <a:gd name="connsiteX3" fmla="*/ 1245394 w 1245394"/>
                <a:gd name="connsiteY3" fmla="*/ 0 h 400050"/>
                <a:gd name="connsiteX0" fmla="*/ 1245394 w 1245394"/>
                <a:gd name="connsiteY0" fmla="*/ 0 h 219075"/>
                <a:gd name="connsiteX1" fmla="*/ 0 w 1245394"/>
                <a:gd name="connsiteY1" fmla="*/ 219075 h 219075"/>
                <a:gd name="connsiteX2" fmla="*/ 1245394 w 1245394"/>
                <a:gd name="connsiteY2" fmla="*/ 0 h 219075"/>
              </a:gdLst>
              <a:ahLst/>
              <a:cxnLst>
                <a:cxn ang="0">
                  <a:pos x="connsiteX0" y="connsiteY0"/>
                </a:cxn>
                <a:cxn ang="0">
                  <a:pos x="connsiteX1" y="connsiteY1"/>
                </a:cxn>
                <a:cxn ang="0">
                  <a:pos x="connsiteX2" y="connsiteY2"/>
                </a:cxn>
              </a:cxnLst>
              <a:rect l="l" t="t" r="r" b="b"/>
              <a:pathLst>
                <a:path w="1245394" h="219075">
                  <a:moveTo>
                    <a:pt x="1245394" y="0"/>
                  </a:move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uppieren 23">
            <a:extLst>
              <a:ext uri="{FF2B5EF4-FFF2-40B4-BE49-F238E27FC236}">
                <a16:creationId xmlns:a16="http://schemas.microsoft.com/office/drawing/2014/main" xmlns="" id="{C5EE3574-1460-440E-B73F-F628739DF1E3}"/>
              </a:ext>
            </a:extLst>
          </p:cNvPr>
          <p:cNvGrpSpPr/>
          <p:nvPr/>
        </p:nvGrpSpPr>
        <p:grpSpPr>
          <a:xfrm flipH="1">
            <a:off x="1645444" y="4297592"/>
            <a:ext cx="1245394" cy="404540"/>
            <a:chOff x="2890838" y="3384077"/>
            <a:chExt cx="1245394" cy="404540"/>
          </a:xfrm>
        </p:grpSpPr>
        <p:sp>
          <p:nvSpPr>
            <p:cNvPr id="22" name="Freihandform: Form 21">
              <a:extLst>
                <a:ext uri="{FF2B5EF4-FFF2-40B4-BE49-F238E27FC236}">
                  <a16:creationId xmlns:a16="http://schemas.microsoft.com/office/drawing/2014/main" xmlns="" id="{A648502D-D9D4-4929-94F0-ADDD6A5BFA99}"/>
                </a:ext>
              </a:extLst>
            </p:cNvPr>
            <p:cNvSpPr/>
            <p:nvPr/>
          </p:nvSpPr>
          <p:spPr>
            <a:xfrm>
              <a:off x="2890838" y="3388567"/>
              <a:ext cx="1245394" cy="400050"/>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5394" h="400050">
                  <a:moveTo>
                    <a:pt x="1245394" y="0"/>
                  </a:moveTo>
                  <a:lnTo>
                    <a:pt x="1245394" y="400050"/>
                  </a:lnTo>
                  <a:lnTo>
                    <a:pt x="0" y="400050"/>
                  </a:ln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ihandform: Form 22">
              <a:extLst>
                <a:ext uri="{FF2B5EF4-FFF2-40B4-BE49-F238E27FC236}">
                  <a16:creationId xmlns:a16="http://schemas.microsoft.com/office/drawing/2014/main" xmlns="" id="{2E84083B-AEF8-4CE0-B02D-0C22F990AEEF}"/>
                </a:ext>
              </a:extLst>
            </p:cNvPr>
            <p:cNvSpPr/>
            <p:nvPr/>
          </p:nvSpPr>
          <p:spPr>
            <a:xfrm>
              <a:off x="2890838" y="3384077"/>
              <a:ext cx="1245394" cy="219075"/>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 name="connsiteX0" fmla="*/ 1245394 w 1245394"/>
                <a:gd name="connsiteY0" fmla="*/ 0 h 400050"/>
                <a:gd name="connsiteX1" fmla="*/ 0 w 1245394"/>
                <a:gd name="connsiteY1" fmla="*/ 400050 h 400050"/>
                <a:gd name="connsiteX2" fmla="*/ 0 w 1245394"/>
                <a:gd name="connsiteY2" fmla="*/ 219075 h 400050"/>
                <a:gd name="connsiteX3" fmla="*/ 1245394 w 1245394"/>
                <a:gd name="connsiteY3" fmla="*/ 0 h 400050"/>
                <a:gd name="connsiteX0" fmla="*/ 1245394 w 1245394"/>
                <a:gd name="connsiteY0" fmla="*/ 0 h 219075"/>
                <a:gd name="connsiteX1" fmla="*/ 0 w 1245394"/>
                <a:gd name="connsiteY1" fmla="*/ 219075 h 219075"/>
                <a:gd name="connsiteX2" fmla="*/ 1245394 w 1245394"/>
                <a:gd name="connsiteY2" fmla="*/ 0 h 219075"/>
              </a:gdLst>
              <a:ahLst/>
              <a:cxnLst>
                <a:cxn ang="0">
                  <a:pos x="connsiteX0" y="connsiteY0"/>
                </a:cxn>
                <a:cxn ang="0">
                  <a:pos x="connsiteX1" y="connsiteY1"/>
                </a:cxn>
                <a:cxn ang="0">
                  <a:pos x="connsiteX2" y="connsiteY2"/>
                </a:cxn>
              </a:cxnLst>
              <a:rect l="l" t="t" r="r" b="b"/>
              <a:pathLst>
                <a:path w="1245394" h="219075">
                  <a:moveTo>
                    <a:pt x="1245394" y="0"/>
                  </a:move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uppieren 29">
            <a:extLst>
              <a:ext uri="{FF2B5EF4-FFF2-40B4-BE49-F238E27FC236}">
                <a16:creationId xmlns:a16="http://schemas.microsoft.com/office/drawing/2014/main" xmlns="" id="{3B14D517-AFDF-457E-9C9C-7B190A81F2DE}"/>
              </a:ext>
            </a:extLst>
          </p:cNvPr>
          <p:cNvGrpSpPr/>
          <p:nvPr/>
        </p:nvGrpSpPr>
        <p:grpSpPr>
          <a:xfrm>
            <a:off x="3923928" y="3172098"/>
            <a:ext cx="1245394" cy="404540"/>
            <a:chOff x="1645444" y="3172098"/>
            <a:chExt cx="1245394" cy="404540"/>
          </a:xfrm>
        </p:grpSpPr>
        <p:sp>
          <p:nvSpPr>
            <p:cNvPr id="31" name="Freihandform: Form 30">
              <a:extLst>
                <a:ext uri="{FF2B5EF4-FFF2-40B4-BE49-F238E27FC236}">
                  <a16:creationId xmlns:a16="http://schemas.microsoft.com/office/drawing/2014/main" xmlns="" id="{0D3E2C18-8F8D-4E5A-B6A4-637930E57FF7}"/>
                </a:ext>
              </a:extLst>
            </p:cNvPr>
            <p:cNvSpPr/>
            <p:nvPr/>
          </p:nvSpPr>
          <p:spPr>
            <a:xfrm>
              <a:off x="1645444" y="3176588"/>
              <a:ext cx="1245394" cy="400050"/>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5394" h="400050">
                  <a:moveTo>
                    <a:pt x="1245394" y="0"/>
                  </a:moveTo>
                  <a:lnTo>
                    <a:pt x="1245394" y="400050"/>
                  </a:lnTo>
                  <a:lnTo>
                    <a:pt x="0" y="400050"/>
                  </a:ln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ihandform: Form 31">
              <a:extLst>
                <a:ext uri="{FF2B5EF4-FFF2-40B4-BE49-F238E27FC236}">
                  <a16:creationId xmlns:a16="http://schemas.microsoft.com/office/drawing/2014/main" xmlns="" id="{EF804664-5304-424C-BC9C-75A6706CEAAA}"/>
                </a:ext>
              </a:extLst>
            </p:cNvPr>
            <p:cNvSpPr/>
            <p:nvPr/>
          </p:nvSpPr>
          <p:spPr>
            <a:xfrm>
              <a:off x="1645444" y="3172098"/>
              <a:ext cx="1245394" cy="219075"/>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 name="connsiteX0" fmla="*/ 1245394 w 1245394"/>
                <a:gd name="connsiteY0" fmla="*/ 0 h 400050"/>
                <a:gd name="connsiteX1" fmla="*/ 0 w 1245394"/>
                <a:gd name="connsiteY1" fmla="*/ 400050 h 400050"/>
                <a:gd name="connsiteX2" fmla="*/ 0 w 1245394"/>
                <a:gd name="connsiteY2" fmla="*/ 219075 h 400050"/>
                <a:gd name="connsiteX3" fmla="*/ 1245394 w 1245394"/>
                <a:gd name="connsiteY3" fmla="*/ 0 h 400050"/>
                <a:gd name="connsiteX0" fmla="*/ 1245394 w 1245394"/>
                <a:gd name="connsiteY0" fmla="*/ 0 h 219075"/>
                <a:gd name="connsiteX1" fmla="*/ 0 w 1245394"/>
                <a:gd name="connsiteY1" fmla="*/ 219075 h 219075"/>
                <a:gd name="connsiteX2" fmla="*/ 1245394 w 1245394"/>
                <a:gd name="connsiteY2" fmla="*/ 0 h 219075"/>
              </a:gdLst>
              <a:ahLst/>
              <a:cxnLst>
                <a:cxn ang="0">
                  <a:pos x="connsiteX0" y="connsiteY0"/>
                </a:cxn>
                <a:cxn ang="0">
                  <a:pos x="connsiteX1" y="connsiteY1"/>
                </a:cxn>
                <a:cxn ang="0">
                  <a:pos x="connsiteX2" y="connsiteY2"/>
                </a:cxn>
              </a:cxnLst>
              <a:rect l="l" t="t" r="r" b="b"/>
              <a:pathLst>
                <a:path w="1245394" h="219075">
                  <a:moveTo>
                    <a:pt x="1245394" y="0"/>
                  </a:move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uppieren 32">
            <a:extLst>
              <a:ext uri="{FF2B5EF4-FFF2-40B4-BE49-F238E27FC236}">
                <a16:creationId xmlns:a16="http://schemas.microsoft.com/office/drawing/2014/main" xmlns="" id="{1F626F39-FFBC-440F-A63A-9860C40E2B0A}"/>
              </a:ext>
            </a:extLst>
          </p:cNvPr>
          <p:cNvGrpSpPr/>
          <p:nvPr/>
        </p:nvGrpSpPr>
        <p:grpSpPr>
          <a:xfrm flipH="1">
            <a:off x="3923928" y="4297592"/>
            <a:ext cx="1245394" cy="404540"/>
            <a:chOff x="2890838" y="3384077"/>
            <a:chExt cx="1245394" cy="404540"/>
          </a:xfrm>
        </p:grpSpPr>
        <p:sp>
          <p:nvSpPr>
            <p:cNvPr id="34" name="Freihandform: Form 33">
              <a:extLst>
                <a:ext uri="{FF2B5EF4-FFF2-40B4-BE49-F238E27FC236}">
                  <a16:creationId xmlns:a16="http://schemas.microsoft.com/office/drawing/2014/main" xmlns="" id="{611A4927-83CC-46AE-A416-10C087BA0C43}"/>
                </a:ext>
              </a:extLst>
            </p:cNvPr>
            <p:cNvSpPr/>
            <p:nvPr/>
          </p:nvSpPr>
          <p:spPr>
            <a:xfrm>
              <a:off x="2890838" y="3388567"/>
              <a:ext cx="1245394" cy="400050"/>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5394" h="400050">
                  <a:moveTo>
                    <a:pt x="1245394" y="0"/>
                  </a:moveTo>
                  <a:lnTo>
                    <a:pt x="1245394" y="400050"/>
                  </a:lnTo>
                  <a:lnTo>
                    <a:pt x="0" y="400050"/>
                  </a:ln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ihandform: Form 34">
              <a:extLst>
                <a:ext uri="{FF2B5EF4-FFF2-40B4-BE49-F238E27FC236}">
                  <a16:creationId xmlns:a16="http://schemas.microsoft.com/office/drawing/2014/main" xmlns="" id="{40C3EBEE-67B3-40D4-A0B1-88B85A9D7724}"/>
                </a:ext>
              </a:extLst>
            </p:cNvPr>
            <p:cNvSpPr/>
            <p:nvPr/>
          </p:nvSpPr>
          <p:spPr>
            <a:xfrm>
              <a:off x="2890838" y="3384077"/>
              <a:ext cx="1245394" cy="219075"/>
            </a:xfrm>
            <a:custGeom>
              <a:avLst/>
              <a:gdLst>
                <a:gd name="connsiteX0" fmla="*/ 1245394 w 1245394"/>
                <a:gd name="connsiteY0" fmla="*/ 0 h 400050"/>
                <a:gd name="connsiteX1" fmla="*/ 1245394 w 1245394"/>
                <a:gd name="connsiteY1" fmla="*/ 400050 h 400050"/>
                <a:gd name="connsiteX2" fmla="*/ 0 w 1245394"/>
                <a:gd name="connsiteY2" fmla="*/ 400050 h 400050"/>
                <a:gd name="connsiteX3" fmla="*/ 0 w 1245394"/>
                <a:gd name="connsiteY3" fmla="*/ 219075 h 400050"/>
                <a:gd name="connsiteX4" fmla="*/ 1245394 w 1245394"/>
                <a:gd name="connsiteY4" fmla="*/ 0 h 400050"/>
                <a:gd name="connsiteX0" fmla="*/ 1245394 w 1245394"/>
                <a:gd name="connsiteY0" fmla="*/ 0 h 400050"/>
                <a:gd name="connsiteX1" fmla="*/ 0 w 1245394"/>
                <a:gd name="connsiteY1" fmla="*/ 400050 h 400050"/>
                <a:gd name="connsiteX2" fmla="*/ 0 w 1245394"/>
                <a:gd name="connsiteY2" fmla="*/ 219075 h 400050"/>
                <a:gd name="connsiteX3" fmla="*/ 1245394 w 1245394"/>
                <a:gd name="connsiteY3" fmla="*/ 0 h 400050"/>
                <a:gd name="connsiteX0" fmla="*/ 1245394 w 1245394"/>
                <a:gd name="connsiteY0" fmla="*/ 0 h 219075"/>
                <a:gd name="connsiteX1" fmla="*/ 0 w 1245394"/>
                <a:gd name="connsiteY1" fmla="*/ 219075 h 219075"/>
                <a:gd name="connsiteX2" fmla="*/ 1245394 w 1245394"/>
                <a:gd name="connsiteY2" fmla="*/ 0 h 219075"/>
              </a:gdLst>
              <a:ahLst/>
              <a:cxnLst>
                <a:cxn ang="0">
                  <a:pos x="connsiteX0" y="connsiteY0"/>
                </a:cxn>
                <a:cxn ang="0">
                  <a:pos x="connsiteX1" y="connsiteY1"/>
                </a:cxn>
                <a:cxn ang="0">
                  <a:pos x="connsiteX2" y="connsiteY2"/>
                </a:cxn>
              </a:cxnLst>
              <a:rect l="l" t="t" r="r" b="b"/>
              <a:pathLst>
                <a:path w="1245394" h="219075">
                  <a:moveTo>
                    <a:pt x="1245394" y="0"/>
                  </a:moveTo>
                  <a:lnTo>
                    <a:pt x="0" y="219075"/>
                  </a:lnTo>
                  <a:lnTo>
                    <a:pt x="1245394" y="0"/>
                  </a:lnTo>
                  <a:close/>
                </a:path>
              </a:pathLst>
            </a:custGeom>
            <a:gradFill flip="none" rotWithShape="1">
              <a:gsLst>
                <a:gs pos="0">
                  <a:srgbClr val="919191">
                    <a:tint val="66000"/>
                    <a:satMod val="160000"/>
                  </a:srgbClr>
                </a:gs>
                <a:gs pos="50000">
                  <a:srgbClr val="919191">
                    <a:tint val="44500"/>
                    <a:satMod val="160000"/>
                  </a:srgbClr>
                </a:gs>
                <a:gs pos="100000">
                  <a:srgbClr val="919191">
                    <a:tint val="23500"/>
                    <a:satMod val="160000"/>
                  </a:srgbClr>
                </a:gs>
              </a:gsLst>
              <a:lin ang="81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Rechteck 35">
            <a:extLst>
              <a:ext uri="{FF2B5EF4-FFF2-40B4-BE49-F238E27FC236}">
                <a16:creationId xmlns:a16="http://schemas.microsoft.com/office/drawing/2014/main" xmlns="" id="{A9A51680-BB94-4750-94A2-3AFB1B0A0FBE}"/>
              </a:ext>
            </a:extLst>
          </p:cNvPr>
          <p:cNvSpPr/>
          <p:nvPr/>
        </p:nvSpPr>
        <p:spPr>
          <a:xfrm>
            <a:off x="2411760" y="2230736"/>
            <a:ext cx="1224136" cy="240276"/>
          </a:xfrm>
          <a:prstGeom prst="rect">
            <a:avLst/>
          </a:prstGeom>
          <a:gradFill flip="none" rotWithShape="1">
            <a:gsLst>
              <a:gs pos="0">
                <a:srgbClr val="C0C0C0">
                  <a:tint val="66000"/>
                  <a:satMod val="160000"/>
                </a:srgbClr>
              </a:gs>
              <a:gs pos="50000">
                <a:srgbClr val="C0C0C0">
                  <a:tint val="44500"/>
                  <a:satMod val="160000"/>
                </a:srgbClr>
              </a:gs>
              <a:gs pos="100000">
                <a:srgbClr val="C0C0C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Gerader Verbinder 38">
            <a:extLst>
              <a:ext uri="{FF2B5EF4-FFF2-40B4-BE49-F238E27FC236}">
                <a16:creationId xmlns:a16="http://schemas.microsoft.com/office/drawing/2014/main" xmlns="" id="{12AE410C-0C25-46F3-9609-2E78384AF58C}"/>
              </a:ext>
            </a:extLst>
          </p:cNvPr>
          <p:cNvCxnSpPr/>
          <p:nvPr/>
        </p:nvCxnSpPr>
        <p:spPr>
          <a:xfrm>
            <a:off x="2411760" y="2230736"/>
            <a:ext cx="12241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xmlns="" id="{EF3CBBE8-3415-4B78-9295-515C67A59287}"/>
              </a:ext>
            </a:extLst>
          </p:cNvPr>
          <p:cNvCxnSpPr>
            <a:cxnSpLocks/>
          </p:cNvCxnSpPr>
          <p:nvPr/>
        </p:nvCxnSpPr>
        <p:spPr>
          <a:xfrm>
            <a:off x="2805172" y="3003505"/>
            <a:ext cx="1363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xmlns="" id="{DB46B7AF-23A3-42A3-A8CE-2A26E648C492}"/>
              </a:ext>
            </a:extLst>
          </p:cNvPr>
          <p:cNvCxnSpPr/>
          <p:nvPr/>
        </p:nvCxnSpPr>
        <p:spPr>
          <a:xfrm>
            <a:off x="2891706" y="3006931"/>
            <a:ext cx="0" cy="177530"/>
          </a:xfrm>
          <a:prstGeom prst="straightConnector1">
            <a:avLst/>
          </a:prstGeom>
          <a:ln w="635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xmlns="" id="{12FA54C6-1026-45CE-BD61-7F0A193F198F}"/>
              </a:ext>
            </a:extLst>
          </p:cNvPr>
          <p:cNvCxnSpPr>
            <a:cxnSpLocks/>
          </p:cNvCxnSpPr>
          <p:nvPr/>
        </p:nvCxnSpPr>
        <p:spPr>
          <a:xfrm>
            <a:off x="2379576" y="2053206"/>
            <a:ext cx="1363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xmlns="" id="{D4B320B5-0B71-4538-9389-D6CFD8A85227}"/>
              </a:ext>
            </a:extLst>
          </p:cNvPr>
          <p:cNvCxnSpPr/>
          <p:nvPr/>
        </p:nvCxnSpPr>
        <p:spPr>
          <a:xfrm>
            <a:off x="2411760" y="2053206"/>
            <a:ext cx="0" cy="177530"/>
          </a:xfrm>
          <a:prstGeom prst="straightConnector1">
            <a:avLst/>
          </a:prstGeom>
          <a:ln w="635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xmlns="" id="{C9FA3A10-5D93-40A9-9DAE-76C7E12DB04F}"/>
              </a:ext>
            </a:extLst>
          </p:cNvPr>
          <p:cNvCxnSpPr>
            <a:cxnSpLocks/>
          </p:cNvCxnSpPr>
          <p:nvPr/>
        </p:nvCxnSpPr>
        <p:spPr>
          <a:xfrm>
            <a:off x="3563888" y="2053206"/>
            <a:ext cx="1363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 Verbindung mit Pfeil 47">
            <a:extLst>
              <a:ext uri="{FF2B5EF4-FFF2-40B4-BE49-F238E27FC236}">
                <a16:creationId xmlns:a16="http://schemas.microsoft.com/office/drawing/2014/main" xmlns="" id="{F3B9313C-D97D-4DD7-9A59-6F71B0D4AC39}"/>
              </a:ext>
            </a:extLst>
          </p:cNvPr>
          <p:cNvCxnSpPr/>
          <p:nvPr/>
        </p:nvCxnSpPr>
        <p:spPr>
          <a:xfrm>
            <a:off x="3635896" y="2053206"/>
            <a:ext cx="0" cy="177530"/>
          </a:xfrm>
          <a:prstGeom prst="straightConnector1">
            <a:avLst/>
          </a:prstGeom>
          <a:ln w="635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9" name="Gerader Verbinder 48">
            <a:extLst>
              <a:ext uri="{FF2B5EF4-FFF2-40B4-BE49-F238E27FC236}">
                <a16:creationId xmlns:a16="http://schemas.microsoft.com/office/drawing/2014/main" xmlns="" id="{4D62EC1E-9B37-42FD-8ABC-9D3610D2BEEC}"/>
              </a:ext>
            </a:extLst>
          </p:cNvPr>
          <p:cNvCxnSpPr>
            <a:cxnSpLocks/>
          </p:cNvCxnSpPr>
          <p:nvPr/>
        </p:nvCxnSpPr>
        <p:spPr>
          <a:xfrm>
            <a:off x="2811624" y="4169284"/>
            <a:ext cx="1363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xmlns="" id="{3FC46C71-3B41-4CC5-930D-012D1549422A}"/>
              </a:ext>
            </a:extLst>
          </p:cNvPr>
          <p:cNvCxnSpPr>
            <a:cxnSpLocks/>
            <a:endCxn id="23" idx="1"/>
          </p:cNvCxnSpPr>
          <p:nvPr/>
        </p:nvCxnSpPr>
        <p:spPr>
          <a:xfrm>
            <a:off x="2890838" y="4162193"/>
            <a:ext cx="0" cy="354474"/>
          </a:xfrm>
          <a:prstGeom prst="straightConnector1">
            <a:avLst/>
          </a:prstGeom>
          <a:ln w="635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52" name="Textfeld 51">
            <a:extLst>
              <a:ext uri="{FF2B5EF4-FFF2-40B4-BE49-F238E27FC236}">
                <a16:creationId xmlns:a16="http://schemas.microsoft.com/office/drawing/2014/main" xmlns="" id="{E0846F72-E80F-46FE-9A9A-195543F6D8EB}"/>
              </a:ext>
            </a:extLst>
          </p:cNvPr>
          <p:cNvSpPr txBox="1"/>
          <p:nvPr/>
        </p:nvSpPr>
        <p:spPr>
          <a:xfrm>
            <a:off x="402998" y="2046768"/>
            <a:ext cx="495649"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Level</a:t>
            </a:r>
          </a:p>
        </p:txBody>
      </p:sp>
      <p:sp>
        <p:nvSpPr>
          <p:cNvPr id="53" name="Textfeld 52">
            <a:extLst>
              <a:ext uri="{FF2B5EF4-FFF2-40B4-BE49-F238E27FC236}">
                <a16:creationId xmlns:a16="http://schemas.microsoft.com/office/drawing/2014/main" xmlns="" id="{DB3B7D70-D325-4835-939F-9E4F189E9AB4}"/>
              </a:ext>
            </a:extLst>
          </p:cNvPr>
          <p:cNvSpPr txBox="1"/>
          <p:nvPr/>
        </p:nvSpPr>
        <p:spPr>
          <a:xfrm>
            <a:off x="399385" y="2964891"/>
            <a:ext cx="537327"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Uphill</a:t>
            </a:r>
          </a:p>
        </p:txBody>
      </p:sp>
      <p:sp>
        <p:nvSpPr>
          <p:cNvPr id="54" name="Textfeld 53">
            <a:extLst>
              <a:ext uri="{FF2B5EF4-FFF2-40B4-BE49-F238E27FC236}">
                <a16:creationId xmlns:a16="http://schemas.microsoft.com/office/drawing/2014/main" xmlns="" id="{220898AD-62F0-4F1A-A312-65298EB7422C}"/>
              </a:ext>
            </a:extLst>
          </p:cNvPr>
          <p:cNvSpPr txBox="1"/>
          <p:nvPr/>
        </p:nvSpPr>
        <p:spPr>
          <a:xfrm>
            <a:off x="398749" y="4138676"/>
            <a:ext cx="708848"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Downhill</a:t>
            </a:r>
          </a:p>
        </p:txBody>
      </p:sp>
      <p:sp>
        <p:nvSpPr>
          <p:cNvPr id="55" name="Textfeld 54">
            <a:extLst>
              <a:ext uri="{FF2B5EF4-FFF2-40B4-BE49-F238E27FC236}">
                <a16:creationId xmlns:a16="http://schemas.microsoft.com/office/drawing/2014/main" xmlns="" id="{80BE6FE5-DAE4-4077-989B-731B14742EB2}"/>
              </a:ext>
            </a:extLst>
          </p:cNvPr>
          <p:cNvSpPr txBox="1"/>
          <p:nvPr/>
        </p:nvSpPr>
        <p:spPr>
          <a:xfrm>
            <a:off x="1759605" y="2022108"/>
            <a:ext cx="659155"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500 mm</a:t>
            </a:r>
          </a:p>
        </p:txBody>
      </p:sp>
      <p:sp>
        <p:nvSpPr>
          <p:cNvPr id="56" name="Textfeld 55">
            <a:extLst>
              <a:ext uri="{FF2B5EF4-FFF2-40B4-BE49-F238E27FC236}">
                <a16:creationId xmlns:a16="http://schemas.microsoft.com/office/drawing/2014/main" xmlns="" id="{70FA82F3-AEBC-439A-959D-1BBBAA64AB5F}"/>
              </a:ext>
            </a:extLst>
          </p:cNvPr>
          <p:cNvSpPr txBox="1"/>
          <p:nvPr/>
        </p:nvSpPr>
        <p:spPr>
          <a:xfrm>
            <a:off x="3619739" y="2021528"/>
            <a:ext cx="659155"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500 mm</a:t>
            </a:r>
          </a:p>
        </p:txBody>
      </p:sp>
      <p:sp>
        <p:nvSpPr>
          <p:cNvPr id="57" name="Textfeld 56">
            <a:extLst>
              <a:ext uri="{FF2B5EF4-FFF2-40B4-BE49-F238E27FC236}">
                <a16:creationId xmlns:a16="http://schemas.microsoft.com/office/drawing/2014/main" xmlns="" id="{E8F89B00-8BC1-4A87-9ED3-99FFB61D6914}"/>
              </a:ext>
            </a:extLst>
          </p:cNvPr>
          <p:cNvSpPr txBox="1"/>
          <p:nvPr/>
        </p:nvSpPr>
        <p:spPr>
          <a:xfrm>
            <a:off x="2880696" y="2964891"/>
            <a:ext cx="659155"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500 mm</a:t>
            </a:r>
          </a:p>
        </p:txBody>
      </p:sp>
      <p:sp>
        <p:nvSpPr>
          <p:cNvPr id="58" name="Textfeld 57">
            <a:extLst>
              <a:ext uri="{FF2B5EF4-FFF2-40B4-BE49-F238E27FC236}">
                <a16:creationId xmlns:a16="http://schemas.microsoft.com/office/drawing/2014/main" xmlns="" id="{C40AE67C-4F16-45DA-8B07-06DF92B636CE}"/>
              </a:ext>
            </a:extLst>
          </p:cNvPr>
          <p:cNvSpPr txBox="1"/>
          <p:nvPr/>
        </p:nvSpPr>
        <p:spPr>
          <a:xfrm>
            <a:off x="2906895" y="4145519"/>
            <a:ext cx="659155"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500 mm</a:t>
            </a:r>
          </a:p>
        </p:txBody>
      </p:sp>
      <p:sp>
        <p:nvSpPr>
          <p:cNvPr id="59" name="Rechteck 58">
            <a:extLst>
              <a:ext uri="{FF2B5EF4-FFF2-40B4-BE49-F238E27FC236}">
                <a16:creationId xmlns:a16="http://schemas.microsoft.com/office/drawing/2014/main" xmlns="" id="{112B05D9-D621-4917-BF27-DE45EFF9EB5E}"/>
              </a:ext>
            </a:extLst>
          </p:cNvPr>
          <p:cNvSpPr/>
          <p:nvPr/>
        </p:nvSpPr>
        <p:spPr>
          <a:xfrm>
            <a:off x="2530252" y="1987950"/>
            <a:ext cx="28800" cy="72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hteck 59">
            <a:extLst>
              <a:ext uri="{FF2B5EF4-FFF2-40B4-BE49-F238E27FC236}">
                <a16:creationId xmlns:a16="http://schemas.microsoft.com/office/drawing/2014/main" xmlns="" id="{B46C105B-0C0F-4593-A86C-5A2F6A78B8E2}"/>
              </a:ext>
            </a:extLst>
          </p:cNvPr>
          <p:cNvSpPr/>
          <p:nvPr/>
        </p:nvSpPr>
        <p:spPr>
          <a:xfrm>
            <a:off x="1775802" y="2964891"/>
            <a:ext cx="28800" cy="72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hteck 60">
            <a:extLst>
              <a:ext uri="{FF2B5EF4-FFF2-40B4-BE49-F238E27FC236}">
                <a16:creationId xmlns:a16="http://schemas.microsoft.com/office/drawing/2014/main" xmlns="" id="{4BD493FA-A5F2-410F-923C-A51596A42FC6}"/>
              </a:ext>
            </a:extLst>
          </p:cNvPr>
          <p:cNvSpPr/>
          <p:nvPr/>
        </p:nvSpPr>
        <p:spPr>
          <a:xfrm rot="-600000">
            <a:off x="4050841" y="3148460"/>
            <a:ext cx="28800" cy="72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hteck 61">
            <a:extLst>
              <a:ext uri="{FF2B5EF4-FFF2-40B4-BE49-F238E27FC236}">
                <a16:creationId xmlns:a16="http://schemas.microsoft.com/office/drawing/2014/main" xmlns="" id="{0B08A6C7-1957-45CD-99AC-96AD0480E3CD}"/>
              </a:ext>
            </a:extLst>
          </p:cNvPr>
          <p:cNvSpPr/>
          <p:nvPr/>
        </p:nvSpPr>
        <p:spPr>
          <a:xfrm>
            <a:off x="1775802" y="4108801"/>
            <a:ext cx="28800" cy="72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hteck 62">
            <a:extLst>
              <a:ext uri="{FF2B5EF4-FFF2-40B4-BE49-F238E27FC236}">
                <a16:creationId xmlns:a16="http://schemas.microsoft.com/office/drawing/2014/main" xmlns="" id="{3ADE980E-B1D6-4AA0-84D5-9BB0DE7C9F1B}"/>
              </a:ext>
            </a:extLst>
          </p:cNvPr>
          <p:cNvSpPr/>
          <p:nvPr/>
        </p:nvSpPr>
        <p:spPr>
          <a:xfrm rot="600000">
            <a:off x="4059549" y="4085728"/>
            <a:ext cx="28800" cy="72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hteck 63">
            <a:extLst>
              <a:ext uri="{FF2B5EF4-FFF2-40B4-BE49-F238E27FC236}">
                <a16:creationId xmlns:a16="http://schemas.microsoft.com/office/drawing/2014/main" xmlns="" id="{2084B927-4D7B-4C8F-B6B8-C2E90FE76827}"/>
              </a:ext>
            </a:extLst>
          </p:cNvPr>
          <p:cNvSpPr/>
          <p:nvPr/>
        </p:nvSpPr>
        <p:spPr>
          <a:xfrm rot="-600000">
            <a:off x="5707641" y="3016764"/>
            <a:ext cx="180000" cy="396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hteck 64">
            <a:extLst>
              <a:ext uri="{FF2B5EF4-FFF2-40B4-BE49-F238E27FC236}">
                <a16:creationId xmlns:a16="http://schemas.microsoft.com/office/drawing/2014/main" xmlns="" id="{32FB2487-03A4-4054-A52C-8744B7C17560}"/>
              </a:ext>
            </a:extLst>
          </p:cNvPr>
          <p:cNvSpPr/>
          <p:nvPr/>
        </p:nvSpPr>
        <p:spPr>
          <a:xfrm rot="600000">
            <a:off x="5700828" y="4047052"/>
            <a:ext cx="180000" cy="39600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ihandform: Form 65">
            <a:extLst>
              <a:ext uri="{FF2B5EF4-FFF2-40B4-BE49-F238E27FC236}">
                <a16:creationId xmlns:a16="http://schemas.microsoft.com/office/drawing/2014/main" xmlns="" id="{D45096E4-7F5C-40DB-BE98-FC2EE5356347}"/>
              </a:ext>
            </a:extLst>
          </p:cNvPr>
          <p:cNvSpPr/>
          <p:nvPr/>
        </p:nvSpPr>
        <p:spPr>
          <a:xfrm>
            <a:off x="5428891" y="2858219"/>
            <a:ext cx="241539" cy="736121"/>
          </a:xfrm>
          <a:custGeom>
            <a:avLst/>
            <a:gdLst>
              <a:gd name="connsiteX0" fmla="*/ 0 w 241539"/>
              <a:gd name="connsiteY0" fmla="*/ 736121 h 736121"/>
              <a:gd name="connsiteX1" fmla="*/ 0 w 241539"/>
              <a:gd name="connsiteY1" fmla="*/ 0 h 736121"/>
              <a:gd name="connsiteX2" fmla="*/ 241539 w 241539"/>
              <a:gd name="connsiteY2" fmla="*/ 0 h 736121"/>
              <a:gd name="connsiteX3" fmla="*/ 241539 w 241539"/>
              <a:gd name="connsiteY3" fmla="*/ 736121 h 736121"/>
            </a:gdLst>
            <a:ahLst/>
            <a:cxnLst>
              <a:cxn ang="0">
                <a:pos x="connsiteX0" y="connsiteY0"/>
              </a:cxn>
              <a:cxn ang="0">
                <a:pos x="connsiteX1" y="connsiteY1"/>
              </a:cxn>
              <a:cxn ang="0">
                <a:pos x="connsiteX2" y="connsiteY2"/>
              </a:cxn>
              <a:cxn ang="0">
                <a:pos x="connsiteX3" y="connsiteY3"/>
              </a:cxn>
            </a:cxnLst>
            <a:rect l="l" t="t" r="r" b="b"/>
            <a:pathLst>
              <a:path w="241539" h="736121">
                <a:moveTo>
                  <a:pt x="0" y="736121"/>
                </a:moveTo>
                <a:lnTo>
                  <a:pt x="0" y="0"/>
                </a:lnTo>
                <a:lnTo>
                  <a:pt x="241539" y="0"/>
                </a:lnTo>
                <a:lnTo>
                  <a:pt x="241539" y="736121"/>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67" name="Freihandform: Form 66">
            <a:extLst>
              <a:ext uri="{FF2B5EF4-FFF2-40B4-BE49-F238E27FC236}">
                <a16:creationId xmlns:a16="http://schemas.microsoft.com/office/drawing/2014/main" xmlns="" id="{7ABF57D6-855A-49CD-8C32-8C4A49A0D273}"/>
              </a:ext>
            </a:extLst>
          </p:cNvPr>
          <p:cNvSpPr/>
          <p:nvPr/>
        </p:nvSpPr>
        <p:spPr>
          <a:xfrm>
            <a:off x="5426274" y="3901420"/>
            <a:ext cx="241539" cy="736121"/>
          </a:xfrm>
          <a:custGeom>
            <a:avLst/>
            <a:gdLst>
              <a:gd name="connsiteX0" fmla="*/ 0 w 241539"/>
              <a:gd name="connsiteY0" fmla="*/ 736121 h 736121"/>
              <a:gd name="connsiteX1" fmla="*/ 0 w 241539"/>
              <a:gd name="connsiteY1" fmla="*/ 0 h 736121"/>
              <a:gd name="connsiteX2" fmla="*/ 241539 w 241539"/>
              <a:gd name="connsiteY2" fmla="*/ 0 h 736121"/>
              <a:gd name="connsiteX3" fmla="*/ 241539 w 241539"/>
              <a:gd name="connsiteY3" fmla="*/ 736121 h 736121"/>
            </a:gdLst>
            <a:ahLst/>
            <a:cxnLst>
              <a:cxn ang="0">
                <a:pos x="connsiteX0" y="connsiteY0"/>
              </a:cxn>
              <a:cxn ang="0">
                <a:pos x="connsiteX1" y="connsiteY1"/>
              </a:cxn>
              <a:cxn ang="0">
                <a:pos x="connsiteX2" y="connsiteY2"/>
              </a:cxn>
              <a:cxn ang="0">
                <a:pos x="connsiteX3" y="connsiteY3"/>
              </a:cxn>
            </a:cxnLst>
            <a:rect l="l" t="t" r="r" b="b"/>
            <a:pathLst>
              <a:path w="241539" h="736121">
                <a:moveTo>
                  <a:pt x="0" y="736121"/>
                </a:moveTo>
                <a:lnTo>
                  <a:pt x="0" y="0"/>
                </a:lnTo>
                <a:lnTo>
                  <a:pt x="241539" y="0"/>
                </a:lnTo>
                <a:lnTo>
                  <a:pt x="241539" y="736121"/>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68" name="Textfeld 67">
            <a:extLst>
              <a:ext uri="{FF2B5EF4-FFF2-40B4-BE49-F238E27FC236}">
                <a16:creationId xmlns:a16="http://schemas.microsoft.com/office/drawing/2014/main" xmlns="" id="{3AE03F80-01A5-43A6-A3F6-804EEC9DF29E}"/>
              </a:ext>
            </a:extLst>
          </p:cNvPr>
          <p:cNvSpPr txBox="1"/>
          <p:nvPr/>
        </p:nvSpPr>
        <p:spPr>
          <a:xfrm>
            <a:off x="6019800" y="3417917"/>
            <a:ext cx="489236"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Shim</a:t>
            </a:r>
          </a:p>
        </p:txBody>
      </p:sp>
      <p:sp>
        <p:nvSpPr>
          <p:cNvPr id="69" name="Textfeld 68">
            <a:extLst>
              <a:ext uri="{FF2B5EF4-FFF2-40B4-BE49-F238E27FC236}">
                <a16:creationId xmlns:a16="http://schemas.microsoft.com/office/drawing/2014/main" xmlns="" id="{55C6E914-A86B-4D7D-A65C-6B1B1DFEF263}"/>
              </a:ext>
            </a:extLst>
          </p:cNvPr>
          <p:cNvSpPr txBox="1"/>
          <p:nvPr/>
        </p:nvSpPr>
        <p:spPr>
          <a:xfrm>
            <a:off x="6022257" y="3822164"/>
            <a:ext cx="489236"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Shim</a:t>
            </a:r>
          </a:p>
        </p:txBody>
      </p:sp>
      <p:sp>
        <p:nvSpPr>
          <p:cNvPr id="72" name="Rechtwinkliges Dreieck 71">
            <a:extLst>
              <a:ext uri="{FF2B5EF4-FFF2-40B4-BE49-F238E27FC236}">
                <a16:creationId xmlns:a16="http://schemas.microsoft.com/office/drawing/2014/main" xmlns="" id="{E8C42745-3574-4944-ACE4-7A1B37BBA443}"/>
              </a:ext>
            </a:extLst>
          </p:cNvPr>
          <p:cNvSpPr/>
          <p:nvPr/>
        </p:nvSpPr>
        <p:spPr>
          <a:xfrm>
            <a:off x="5670635" y="3036891"/>
            <a:ext cx="64341" cy="387855"/>
          </a:xfrm>
          <a:prstGeom prst="rtTriangl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htwinkliges Dreieck 73">
            <a:extLst>
              <a:ext uri="{FF2B5EF4-FFF2-40B4-BE49-F238E27FC236}">
                <a16:creationId xmlns:a16="http://schemas.microsoft.com/office/drawing/2014/main" xmlns="" id="{172BFDD9-EE20-4860-B501-72079B22E8DB}"/>
              </a:ext>
            </a:extLst>
          </p:cNvPr>
          <p:cNvSpPr/>
          <p:nvPr/>
        </p:nvSpPr>
        <p:spPr>
          <a:xfrm flipV="1">
            <a:off x="5667919" y="4031828"/>
            <a:ext cx="64341" cy="385539"/>
          </a:xfrm>
          <a:prstGeom prst="rtTriangl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6" name="Gerader Verbinder 75">
            <a:extLst>
              <a:ext uri="{FF2B5EF4-FFF2-40B4-BE49-F238E27FC236}">
                <a16:creationId xmlns:a16="http://schemas.microsoft.com/office/drawing/2014/main" xmlns="" id="{47DB4547-B998-4BC4-A3D3-6B22DBE761F4}"/>
              </a:ext>
            </a:extLst>
          </p:cNvPr>
          <p:cNvCxnSpPr>
            <a:cxnSpLocks/>
          </p:cNvCxnSpPr>
          <p:nvPr/>
        </p:nvCxnSpPr>
        <p:spPr>
          <a:xfrm flipV="1">
            <a:off x="5697892" y="3974116"/>
            <a:ext cx="391273" cy="911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xmlns="" id="{9BF3E701-A86E-4BC9-A4FC-64E283CD07D8}"/>
              </a:ext>
            </a:extLst>
          </p:cNvPr>
          <p:cNvCxnSpPr>
            <a:cxnSpLocks/>
          </p:cNvCxnSpPr>
          <p:nvPr/>
        </p:nvCxnSpPr>
        <p:spPr>
          <a:xfrm>
            <a:off x="5700572" y="3390248"/>
            <a:ext cx="356439" cy="1584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1059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2</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19405521-07A8-4E1F-99B3-6A36311A182B}"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Product Overview</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2873375" algn="l"/>
                <a:tab pos="6362700" algn="r"/>
              </a:tabLst>
            </a:pPr>
            <a:r>
              <a:rPr lang="en-GB" sz="1600" dirty="0" err="1">
                <a:latin typeface="Source Sans Pro" panose="020B0503030403020204" pitchFamily="34" charset="0"/>
              </a:rPr>
              <a:t>ProAccess</a:t>
            </a:r>
            <a:r>
              <a:rPr lang="en-GB" sz="1600" dirty="0">
                <a:latin typeface="Source Sans Pro" panose="020B0503030403020204" pitchFamily="34" charset="0"/>
              </a:rPr>
              <a:t> is a </a:t>
            </a:r>
            <a:r>
              <a:rPr lang="en-GB" sz="1600" b="1" dirty="0">
                <a:latin typeface="Source Sans Pro" panose="020B0503030403020204" pitchFamily="34" charset="0"/>
              </a:rPr>
              <a:t>vehicle detection sensor for gates and barriers</a:t>
            </a:r>
            <a:r>
              <a:rPr lang="en-GB" sz="1600" dirty="0">
                <a:latin typeface="Source Sans Pro" panose="020B0503030403020204" pitchFamily="34" charset="0"/>
              </a:rPr>
              <a:t/>
            </a:r>
            <a:br>
              <a:rPr lang="en-GB" sz="1600" dirty="0">
                <a:latin typeface="Source Sans Pro" panose="020B0503030403020204" pitchFamily="34" charset="0"/>
              </a:rPr>
            </a:br>
            <a:endParaRPr lang="en-GB" sz="1600" dirty="0">
              <a:latin typeface="Source Sans Pro" panose="020B0503030403020204" pitchFamily="34" charset="0"/>
            </a:endParaRPr>
          </a:p>
          <a:p>
            <a:pPr>
              <a:tabLst>
                <a:tab pos="358775" algn="l"/>
                <a:tab pos="6362700" algn="r"/>
              </a:tabLst>
            </a:pPr>
            <a:r>
              <a:rPr lang="en-GB" sz="1600" dirty="0">
                <a:latin typeface="Source Sans Pro" panose="020B0503030403020204" pitchFamily="34" charset="0"/>
              </a:rPr>
              <a:t>398522 </a:t>
            </a:r>
            <a:r>
              <a:rPr lang="en-GB" sz="1600" b="1" dirty="0" err="1">
                <a:latin typeface="Source Sans Pro" panose="020B0503030403020204" pitchFamily="34" charset="0"/>
              </a:rPr>
              <a:t>ProAccess</a:t>
            </a:r>
            <a:r>
              <a:rPr lang="en-GB" sz="1600" b="1" dirty="0">
                <a:latin typeface="Source Sans Pro" panose="020B0503030403020204" pitchFamily="34" charset="0"/>
              </a:rPr>
              <a:t/>
            </a:r>
            <a:br>
              <a:rPr lang="en-GB" sz="1600" b="1" dirty="0">
                <a:latin typeface="Source Sans Pro" panose="020B0503030403020204" pitchFamily="34" charset="0"/>
              </a:rPr>
            </a:br>
            <a:r>
              <a:rPr lang="en-GB" sz="1600" dirty="0">
                <a:latin typeface="Source Sans Pro" panose="020B0503030403020204" pitchFamily="34" charset="0"/>
              </a:rPr>
              <a:t>Sensor</a:t>
            </a:r>
          </a:p>
          <a:p>
            <a:pPr>
              <a:tabLst>
                <a:tab pos="358775" algn="l"/>
                <a:tab pos="6362700" algn="r"/>
              </a:tabLst>
            </a:pPr>
            <a:endParaRPr lang="en-GB" sz="1600" dirty="0">
              <a:latin typeface="Source Sans Pro" panose="020B0503030403020204" pitchFamily="34" charset="0"/>
            </a:endParaRPr>
          </a:p>
          <a:p>
            <a:pPr marL="0" indent="0">
              <a:buNone/>
              <a:tabLst>
                <a:tab pos="358775" algn="l"/>
                <a:tab pos="6362700" algn="r"/>
              </a:tabLst>
            </a:pPr>
            <a:r>
              <a:rPr lang="en-GB" sz="1600" dirty="0">
                <a:latin typeface="Source Sans Pro" panose="020B0503030403020204" pitchFamily="34" charset="0"/>
              </a:rPr>
              <a:t>Accessory</a:t>
            </a:r>
          </a:p>
          <a:p>
            <a:pPr>
              <a:tabLst>
                <a:tab pos="358775" algn="l"/>
                <a:tab pos="6362700" algn="r"/>
              </a:tabLst>
            </a:pPr>
            <a:r>
              <a:rPr lang="en-GB" sz="1600" dirty="0">
                <a:latin typeface="Source Sans Pro" panose="020B0503030403020204" pitchFamily="34" charset="0"/>
              </a:rPr>
              <a:t>399601 </a:t>
            </a:r>
            <a:r>
              <a:rPr lang="en-GB" sz="1600" b="1" dirty="0">
                <a:latin typeface="Source Sans Pro" panose="020B0503030403020204" pitchFamily="34" charset="0"/>
              </a:rPr>
              <a:t>Bracket </a:t>
            </a:r>
            <a:r>
              <a:rPr lang="en-GB" sz="1600" b="1" dirty="0" err="1">
                <a:latin typeface="Source Sans Pro" panose="020B0503030403020204" pitchFamily="34" charset="0"/>
              </a:rPr>
              <a:t>ProAccess</a:t>
            </a:r>
            <a:endParaRPr lang="en-GB" sz="1600" b="1" dirty="0">
              <a:latin typeface="Source Sans Pro" panose="020B0503030403020204" pitchFamily="34" charset="0"/>
            </a:endParaRPr>
          </a:p>
          <a:p>
            <a:pPr marL="0" indent="0">
              <a:buNone/>
              <a:tabLst>
                <a:tab pos="358775" algn="l"/>
                <a:tab pos="6362700" algn="r"/>
              </a:tabLst>
            </a:pPr>
            <a:r>
              <a:rPr lang="en-GB" sz="1600" dirty="0">
                <a:latin typeface="Source Sans Pro" panose="020B0503030403020204" pitchFamily="34" charset="0"/>
              </a:rPr>
              <a:t>	mounting bracket</a:t>
            </a:r>
          </a:p>
        </p:txBody>
      </p:sp>
      <p:pic>
        <p:nvPicPr>
          <p:cNvPr id="56" name="Grafik 55">
            <a:extLst>
              <a:ext uri="{FF2B5EF4-FFF2-40B4-BE49-F238E27FC236}">
                <a16:creationId xmlns:a16="http://schemas.microsoft.com/office/drawing/2014/main" xmlns="" id="{910C95AB-9389-4031-A96B-B0D33BE3B4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22" t="7030" r="23551" b="4631"/>
          <a:stretch/>
        </p:blipFill>
        <p:spPr bwMode="auto">
          <a:xfrm>
            <a:off x="4253838" y="1628138"/>
            <a:ext cx="636324" cy="1267463"/>
          </a:xfrm>
          <a:prstGeom prst="rect">
            <a:avLst/>
          </a:prstGeom>
          <a:noFill/>
          <a:ln>
            <a:noFill/>
          </a:ln>
          <a:extLst>
            <a:ext uri="{53640926-AAD7-44D8-BBD7-CCE9431645EC}">
              <a14:shadowObscured xmlns:a14="http://schemas.microsoft.com/office/drawing/2010/main"/>
            </a:ext>
          </a:extLst>
        </p:spPr>
      </p:pic>
      <p:pic>
        <p:nvPicPr>
          <p:cNvPr id="8" name="Grafik 7">
            <a:extLst>
              <a:ext uri="{FF2B5EF4-FFF2-40B4-BE49-F238E27FC236}">
                <a16:creationId xmlns:a16="http://schemas.microsoft.com/office/drawing/2014/main" xmlns="" id="{D2991336-AA86-4C63-9534-6FB6DDCDF0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0382" y="2715765"/>
            <a:ext cx="689541" cy="1178287"/>
          </a:xfrm>
          <a:prstGeom prst="rect">
            <a:avLst/>
          </a:prstGeom>
        </p:spPr>
      </p:pic>
    </p:spTree>
    <p:extLst>
      <p:ext uri="{BB962C8B-B14F-4D97-AF65-F5344CB8AC3E}">
        <p14:creationId xmlns:p14="http://schemas.microsoft.com/office/powerpoint/2010/main" val="2613108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Caution</a:t>
            </a:r>
            <a:endParaRPr lang="en-GB" dirty="0"/>
          </a:p>
        </p:txBody>
      </p:sp>
      <p:sp>
        <p:nvSpPr>
          <p:cNvPr id="7" name="Rectangle 3"/>
          <p:cNvSpPr txBox="1">
            <a:spLocks noGrp="1" noChangeArrowheads="1"/>
          </p:cNvSpPr>
          <p:nvPr>
            <p:ph type="body" sz="quarter" idx="17"/>
          </p:nvPr>
        </p:nvSpPr>
        <p:spPr>
          <a:xfrm>
            <a:off x="467543" y="1203326"/>
            <a:ext cx="6206495"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spcBef>
                <a:spcPts val="600"/>
              </a:spcBef>
            </a:pPr>
            <a:r>
              <a:rPr lang="en-GB" sz="1400" b="1" dirty="0">
                <a:latin typeface="Source Sans Pro" panose="020B0503030403020204" pitchFamily="34" charset="0"/>
              </a:rPr>
              <a:t>No moving objects </a:t>
            </a:r>
            <a:r>
              <a:rPr lang="en-GB" sz="1400" dirty="0">
                <a:latin typeface="Source Sans Pro" panose="020B0503030403020204" pitchFamily="34" charset="0"/>
              </a:rPr>
              <a:t>such as flags or banners in the sensor’s detection area! </a:t>
            </a:r>
            <a:r>
              <a:rPr lang="en-US" sz="1400" dirty="0">
                <a:latin typeface="Source Sans Pro" panose="020B0503030403020204" pitchFamily="34" charset="0"/>
              </a:rPr>
              <a:t>Remove any vegetation from the detection area, or reconfigure the detection area to be smaller. Not following these recommendations may prevent the sensor to leave the detecting state or delay the change of the state.</a:t>
            </a:r>
          </a:p>
          <a:p>
            <a:pPr>
              <a:spcBef>
                <a:spcPts val="600"/>
              </a:spcBef>
            </a:pPr>
            <a:r>
              <a:rPr lang="en-US" sz="1400" dirty="0">
                <a:latin typeface="Source Sans Pro" panose="020B0503030403020204" pitchFamily="34" charset="0"/>
              </a:rPr>
              <a:t>Do not place an object such as a </a:t>
            </a:r>
            <a:r>
              <a:rPr lang="en-US" sz="1400" b="1" dirty="0">
                <a:latin typeface="Source Sans Pro" panose="020B0503030403020204" pitchFamily="34" charset="0"/>
              </a:rPr>
              <a:t>signboard</a:t>
            </a:r>
            <a:r>
              <a:rPr lang="en-US" sz="1400" dirty="0">
                <a:latin typeface="Source Sans Pro" panose="020B0503030403020204" pitchFamily="34" charset="0"/>
              </a:rPr>
              <a:t> close to the sensor's detection area. Sometimes the sensor may not leave detecting state or it may take a long time to become non-detecting after the vehicle leaves.</a:t>
            </a:r>
          </a:p>
          <a:p>
            <a:pPr>
              <a:spcBef>
                <a:spcPts val="600"/>
              </a:spcBef>
            </a:pPr>
            <a:r>
              <a:rPr lang="en-US" sz="1400" dirty="0">
                <a:latin typeface="Source Sans Pro" panose="020B0503030403020204" pitchFamily="34" charset="0"/>
              </a:rPr>
              <a:t>There should not be </a:t>
            </a:r>
            <a:r>
              <a:rPr lang="en-US" sz="1400" b="1" dirty="0">
                <a:latin typeface="Source Sans Pro" panose="020B0503030403020204" pitchFamily="34" charset="0"/>
              </a:rPr>
              <a:t>irregularity on the ground </a:t>
            </a:r>
            <a:r>
              <a:rPr lang="en-US" sz="1400" dirty="0">
                <a:latin typeface="Source Sans Pro" panose="020B0503030403020204" pitchFamily="34" charset="0"/>
              </a:rPr>
              <a:t>in the sensor's detection area. Sometimes the sensor may not leave detecting status or it may take a long time to become non-detecting after the vehicle leaves.</a:t>
            </a:r>
          </a:p>
          <a:p>
            <a:pPr>
              <a:spcBef>
                <a:spcPts val="600"/>
              </a:spcBef>
            </a:pPr>
            <a:r>
              <a:rPr lang="en-US" sz="1400" dirty="0">
                <a:latin typeface="Source Sans Pro" panose="020B0503030403020204" pitchFamily="34" charset="0"/>
              </a:rPr>
              <a:t>Do not use a </a:t>
            </a:r>
            <a:r>
              <a:rPr lang="en-US" sz="1400" b="1" dirty="0">
                <a:latin typeface="Source Sans Pro" panose="020B0503030403020204" pitchFamily="34" charset="0"/>
              </a:rPr>
              <a:t>fluorescent lamp </a:t>
            </a:r>
            <a:r>
              <a:rPr lang="en-US" sz="1400" dirty="0">
                <a:latin typeface="Source Sans Pro" panose="020B0503030403020204" pitchFamily="34" charset="0"/>
              </a:rPr>
              <a:t>around the detection area. It may prevent proper operation of the sensor.</a:t>
            </a:r>
          </a:p>
          <a:p>
            <a:pPr>
              <a:spcBef>
                <a:spcPts val="600"/>
              </a:spcBef>
            </a:pPr>
            <a:r>
              <a:rPr lang="en-US" sz="1400" dirty="0">
                <a:latin typeface="Source Sans Pro" panose="020B0503030403020204" pitchFamily="34" charset="0"/>
              </a:rPr>
              <a:t>A </a:t>
            </a:r>
            <a:r>
              <a:rPr lang="en-US" sz="1400" b="1" dirty="0">
                <a:latin typeface="Source Sans Pro" panose="020B0503030403020204" pitchFamily="34" charset="0"/>
              </a:rPr>
              <a:t>barrier arm with a skirt or sign </a:t>
            </a:r>
            <a:r>
              <a:rPr lang="en-US" sz="1400" dirty="0">
                <a:latin typeface="Source Sans Pro" panose="020B0503030403020204" pitchFamily="34" charset="0"/>
              </a:rPr>
              <a:t>may cause unstable detection by the sensor. In such a case, detach or move the placard. Worst case: relocate sensor (away from the barrier arm).</a:t>
            </a:r>
          </a:p>
        </p:txBody>
      </p:sp>
      <p:sp>
        <p:nvSpPr>
          <p:cNvPr id="2" name="Foliennummernplatzhalter 1"/>
          <p:cNvSpPr>
            <a:spLocks noGrp="1"/>
          </p:cNvSpPr>
          <p:nvPr>
            <p:ph type="sldNum" sz="quarter" idx="4"/>
          </p:nvPr>
        </p:nvSpPr>
        <p:spPr/>
        <p:txBody>
          <a:bodyPr/>
          <a:lstStyle/>
          <a:p>
            <a:fld id="{31FAF356-C636-401D-A317-E356ED668189}" type="slidenum">
              <a:rPr lang="de-CH" smtClean="0"/>
              <a:pPr/>
              <a:t>20</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5759E58A-5364-4326-A6D2-605B0099DAFC}" type="datetime4">
              <a:rPr lang="en-GB" smtClean="0"/>
              <a:t>11 November 2019</a:t>
            </a:fld>
            <a:r>
              <a:rPr lang="de-DE"/>
              <a:t> </a:t>
            </a:r>
            <a:r>
              <a:rPr lang="de-DE" dirty="0"/>
              <a:t>/ FK</a:t>
            </a:r>
            <a:endParaRPr lang="de-CH" dirty="0"/>
          </a:p>
        </p:txBody>
      </p:sp>
      <p:pic>
        <p:nvPicPr>
          <p:cNvPr id="55" name="Grafik 54">
            <a:extLst>
              <a:ext uri="{FF2B5EF4-FFF2-40B4-BE49-F238E27FC236}">
                <a16:creationId xmlns:a16="http://schemas.microsoft.com/office/drawing/2014/main" xmlns="" id="{796EF7C7-B4F5-42CD-B337-1BD39BA1341E}"/>
              </a:ext>
            </a:extLst>
          </p:cNvPr>
          <p:cNvPicPr>
            <a:picLocks noChangeAspect="1"/>
          </p:cNvPicPr>
          <p:nvPr/>
        </p:nvPicPr>
        <p:blipFill>
          <a:blip r:embed="rId2"/>
          <a:stretch>
            <a:fillRect/>
          </a:stretch>
        </p:blipFill>
        <p:spPr>
          <a:xfrm>
            <a:off x="6810054" y="3947469"/>
            <a:ext cx="2164225" cy="669326"/>
          </a:xfrm>
          <a:prstGeom prst="rect">
            <a:avLst/>
          </a:prstGeom>
        </p:spPr>
      </p:pic>
      <p:pic>
        <p:nvPicPr>
          <p:cNvPr id="8" name="Grafik 7">
            <a:extLst>
              <a:ext uri="{FF2B5EF4-FFF2-40B4-BE49-F238E27FC236}">
                <a16:creationId xmlns:a16="http://schemas.microsoft.com/office/drawing/2014/main" xmlns="" id="{789EF2C3-AB14-48BA-A71F-5F1373762BF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500" b="99500" l="10000" r="90000">
                        <a14:foregroundMark x1="18667" y1="9500" x2="44556" y2="12000"/>
                        <a14:foregroundMark x1="44556" y1="12000" x2="46000" y2="2667"/>
                        <a14:foregroundMark x1="46000" y1="2667" x2="52333" y2="2333"/>
                        <a14:foregroundMark x1="52333" y1="2333" x2="57333" y2="8000"/>
                        <a14:foregroundMark x1="57333" y1="8000" x2="64000" y2="9667"/>
                        <a14:foregroundMark x1="64000" y1="9667" x2="76889" y2="6500"/>
                        <a14:foregroundMark x1="76889" y1="6500" x2="82889" y2="9000"/>
                        <a14:foregroundMark x1="82889" y1="9000" x2="80556" y2="17833"/>
                        <a14:foregroundMark x1="80556" y1="17833" x2="81556" y2="37000"/>
                        <a14:foregroundMark x1="81556" y1="37000" x2="79333" y2="45833"/>
                        <a14:foregroundMark x1="79333" y1="45833" x2="79000" y2="55333"/>
                        <a14:foregroundMark x1="79000" y1="55333" x2="80333" y2="64833"/>
                        <a14:foregroundMark x1="80333" y1="64833" x2="77778" y2="71833"/>
                        <a14:foregroundMark x1="45222" y1="2167" x2="51556" y2="2667"/>
                        <a14:foregroundMark x1="51556" y1="2667" x2="45333" y2="3833"/>
                        <a14:foregroundMark x1="45333" y1="3833" x2="45111" y2="3500"/>
                        <a14:foregroundMark x1="44778" y1="90500" x2="48222" y2="99500"/>
                        <a14:foregroundMark x1="48222" y1="99500" x2="54556" y2="99500"/>
                        <a14:foregroundMark x1="54556" y1="99500" x2="53333" y2="95667"/>
                      </a14:backgroundRemoval>
                    </a14:imgEffect>
                  </a14:imgLayer>
                </a14:imgProps>
              </a:ext>
              <a:ext uri="{28A0092B-C50C-407E-A947-70E740481C1C}">
                <a14:useLocalDpi xmlns:a14="http://schemas.microsoft.com/office/drawing/2010/main" val="0"/>
              </a:ext>
            </a:extLst>
          </a:blip>
          <a:stretch>
            <a:fillRect/>
          </a:stretch>
        </p:blipFill>
        <p:spPr>
          <a:xfrm>
            <a:off x="7307398" y="1950295"/>
            <a:ext cx="1387677" cy="925118"/>
          </a:xfrm>
          <a:prstGeom prst="rect">
            <a:avLst/>
          </a:prstGeom>
        </p:spPr>
      </p:pic>
      <p:pic>
        <p:nvPicPr>
          <p:cNvPr id="14" name="Grafik 13">
            <a:extLst>
              <a:ext uri="{FF2B5EF4-FFF2-40B4-BE49-F238E27FC236}">
                <a16:creationId xmlns:a16="http://schemas.microsoft.com/office/drawing/2014/main" xmlns="" id="{74BA040C-EE46-4EE0-BECB-15C2719B97B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231" b="91615" l="10000" r="90000">
                        <a14:foregroundMark x1="47154" y1="9231" x2="47154" y2="12846"/>
                        <a14:foregroundMark x1="52692" y1="9231" x2="52231" y2="13000"/>
                        <a14:foregroundMark x1="47308" y1="90462" x2="47769" y2="87462"/>
                        <a14:foregroundMark x1="52846" y1="91077" x2="52846" y2="87462"/>
                        <a14:foregroundMark x1="47308" y1="91615" x2="47308" y2="91615"/>
                      </a14:backgroundRemoval>
                    </a14:imgEffect>
                  </a14:imgLayer>
                </a14:imgProps>
              </a:ext>
            </a:extLst>
          </a:blip>
          <a:srcRect l="43704" t="7132" r="43000" b="7384"/>
          <a:stretch/>
        </p:blipFill>
        <p:spPr>
          <a:xfrm rot="4612900">
            <a:off x="8050165" y="3030781"/>
            <a:ext cx="217741" cy="1399903"/>
          </a:xfrm>
          <a:prstGeom prst="rect">
            <a:avLst/>
          </a:prstGeom>
        </p:spPr>
      </p:pic>
      <p:pic>
        <p:nvPicPr>
          <p:cNvPr id="20" name="Grafik 19">
            <a:extLst>
              <a:ext uri="{FF2B5EF4-FFF2-40B4-BE49-F238E27FC236}">
                <a16:creationId xmlns:a16="http://schemas.microsoft.com/office/drawing/2014/main" xmlns="" id="{E2F8FE10-CE62-434D-B411-AE182A42D1D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222" t="7664" r="8222" b="10688"/>
          <a:stretch/>
        </p:blipFill>
        <p:spPr>
          <a:xfrm>
            <a:off x="7778388" y="3486029"/>
            <a:ext cx="747139" cy="480305"/>
          </a:xfrm>
          <a:prstGeom prst="rect">
            <a:avLst/>
          </a:prstGeom>
        </p:spPr>
      </p:pic>
      <p:pic>
        <p:nvPicPr>
          <p:cNvPr id="18" name="Grafik 17">
            <a:extLst>
              <a:ext uri="{FF2B5EF4-FFF2-40B4-BE49-F238E27FC236}">
                <a16:creationId xmlns:a16="http://schemas.microsoft.com/office/drawing/2014/main" xmlns="" id="{4125AD74-C107-4B27-BF2E-B6327F4B80AF}"/>
              </a:ext>
            </a:extLst>
          </p:cNvPr>
          <p:cNvPicPr>
            <a:picLocks noChangeAspect="1"/>
          </p:cNvPicPr>
          <p:nvPr/>
        </p:nvPicPr>
        <p:blipFill rotWithShape="1">
          <a:blip r:embed="rId8">
            <a:extLst>
              <a:ext uri="{28A0092B-C50C-407E-A947-70E740481C1C}">
                <a14:useLocalDpi xmlns:a14="http://schemas.microsoft.com/office/drawing/2010/main" val="0"/>
              </a:ext>
            </a:extLst>
          </a:blip>
          <a:srcRect l="20650" t="50000" r="15764" b="30993"/>
          <a:stretch/>
        </p:blipFill>
        <p:spPr>
          <a:xfrm>
            <a:off x="6706543" y="3006169"/>
            <a:ext cx="2267736" cy="402743"/>
          </a:xfrm>
          <a:prstGeom prst="rect">
            <a:avLst/>
          </a:prstGeom>
        </p:spPr>
      </p:pic>
      <p:pic>
        <p:nvPicPr>
          <p:cNvPr id="25" name="Grafik 24">
            <a:extLst>
              <a:ext uri="{FF2B5EF4-FFF2-40B4-BE49-F238E27FC236}">
                <a16:creationId xmlns:a16="http://schemas.microsoft.com/office/drawing/2014/main" xmlns="" id="{EC3209F9-67C8-463F-B51B-340CCF2137BD}"/>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731" b="91923" l="10000" r="90000">
                        <a14:foregroundMark x1="43667" y1="8269" x2="49444" y2="6154"/>
                        <a14:foregroundMark x1="49444" y1="6154" x2="55444" y2="6923"/>
                        <a14:foregroundMark x1="55444" y1="6923" x2="46111" y2="9615"/>
                        <a14:foregroundMark x1="49667" y1="73269" x2="53444" y2="65000"/>
                        <a14:foregroundMark x1="53444" y1="65000" x2="55000" y2="55577"/>
                        <a14:foregroundMark x1="55000" y1="55577" x2="62111" y2="40000"/>
                        <a14:foregroundMark x1="62111" y1="40000" x2="64444" y2="30769"/>
                        <a14:foregroundMark x1="64444" y1="30769" x2="63667" y2="21923"/>
                        <a14:foregroundMark x1="39222" y1="37500" x2="45444" y2="21154"/>
                        <a14:foregroundMark x1="45444" y1="21154" x2="46778" y2="19615"/>
                        <a14:foregroundMark x1="50889" y1="81731" x2="46333" y2="88077"/>
                        <a14:foregroundMark x1="46333" y1="88077" x2="51556" y2="91923"/>
                        <a14:foregroundMark x1="51556" y1="91923" x2="51222" y2="82308"/>
                        <a14:foregroundMark x1="51222" y1="82308" x2="50333" y2="88462"/>
                      </a14:backgroundRemoval>
                    </a14:imgEffect>
                  </a14:imgLayer>
                </a14:imgProps>
              </a:ext>
              <a:ext uri="{28A0092B-C50C-407E-A947-70E740481C1C}">
                <a14:useLocalDpi xmlns:a14="http://schemas.microsoft.com/office/drawing/2010/main" val="0"/>
              </a:ext>
            </a:extLst>
          </a:blip>
          <a:srcRect l="34880" t="2024" r="34846" b="5745"/>
          <a:stretch/>
        </p:blipFill>
        <p:spPr>
          <a:xfrm>
            <a:off x="7312099" y="2930034"/>
            <a:ext cx="304397" cy="535806"/>
          </a:xfrm>
          <a:prstGeom prst="rect">
            <a:avLst/>
          </a:prstGeom>
        </p:spPr>
      </p:pic>
      <p:pic>
        <p:nvPicPr>
          <p:cNvPr id="12" name="Grafik 11">
            <a:extLst>
              <a:ext uri="{FF2B5EF4-FFF2-40B4-BE49-F238E27FC236}">
                <a16:creationId xmlns:a16="http://schemas.microsoft.com/office/drawing/2014/main" xmlns="" id="{7DE56AE5-1B15-41BD-9E3A-2DAC8A7CB9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59565" y="797767"/>
            <a:ext cx="1210872" cy="669326"/>
          </a:xfrm>
          <a:prstGeom prst="rect">
            <a:avLst/>
          </a:prstGeom>
        </p:spPr>
      </p:pic>
      <p:pic>
        <p:nvPicPr>
          <p:cNvPr id="15" name="Grafik 14">
            <a:extLst>
              <a:ext uri="{FF2B5EF4-FFF2-40B4-BE49-F238E27FC236}">
                <a16:creationId xmlns:a16="http://schemas.microsoft.com/office/drawing/2014/main" xmlns="" id="{159A337F-4727-49E2-999F-FEEC12FC9CD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56764" y="374871"/>
            <a:ext cx="1518496" cy="1518496"/>
          </a:xfrm>
          <a:prstGeom prst="rect">
            <a:avLst/>
          </a:prstGeom>
        </p:spPr>
      </p:pic>
      <p:pic>
        <p:nvPicPr>
          <p:cNvPr id="29" name="Grafik 28">
            <a:extLst>
              <a:ext uri="{FF2B5EF4-FFF2-40B4-BE49-F238E27FC236}">
                <a16:creationId xmlns:a16="http://schemas.microsoft.com/office/drawing/2014/main" xmlns="" id="{A915AA23-4CA6-45D6-AA7C-C3621544F9D1}"/>
              </a:ext>
            </a:extLst>
          </p:cNvPr>
          <p:cNvPicPr>
            <a:picLocks noChangeAspect="1"/>
          </p:cNvPicPr>
          <p:nvPr/>
        </p:nvPicPr>
        <p:blipFill rotWithShape="1">
          <a:blip r:embed="rId13">
            <a:extLst>
              <a:ext uri="{28A0092B-C50C-407E-A947-70E740481C1C}">
                <a14:useLocalDpi xmlns:a14="http://schemas.microsoft.com/office/drawing/2010/main" val="0"/>
              </a:ext>
            </a:extLst>
          </a:blip>
          <a:srcRect l="8222" t="7664" r="8222" b="10688"/>
          <a:stretch/>
        </p:blipFill>
        <p:spPr>
          <a:xfrm rot="5400000">
            <a:off x="6585227" y="955302"/>
            <a:ext cx="2362103" cy="1518496"/>
          </a:xfrm>
          <a:prstGeom prst="rect">
            <a:avLst/>
          </a:prstGeom>
        </p:spPr>
      </p:pic>
      <p:pic>
        <p:nvPicPr>
          <p:cNvPr id="23" name="Grafik 22">
            <a:extLst>
              <a:ext uri="{FF2B5EF4-FFF2-40B4-BE49-F238E27FC236}">
                <a16:creationId xmlns:a16="http://schemas.microsoft.com/office/drawing/2014/main" xmlns="" id="{4E6CA080-3301-4E2F-8745-DDC7A19DFD3A}"/>
              </a:ext>
            </a:extLst>
          </p:cNvPr>
          <p:cNvPicPr>
            <a:picLocks noChangeAspect="1"/>
          </p:cNvPicPr>
          <p:nvPr/>
        </p:nvPicPr>
        <p:blipFill>
          <a:blip r:embed="rId14"/>
          <a:stretch>
            <a:fillRect/>
          </a:stretch>
        </p:blipFill>
        <p:spPr>
          <a:xfrm>
            <a:off x="7600812" y="4122301"/>
            <a:ext cx="355151" cy="220497"/>
          </a:xfrm>
          <a:prstGeom prst="rect">
            <a:avLst/>
          </a:prstGeom>
        </p:spPr>
      </p:pic>
      <p:pic>
        <p:nvPicPr>
          <p:cNvPr id="24" name="Grafik 23">
            <a:extLst>
              <a:ext uri="{FF2B5EF4-FFF2-40B4-BE49-F238E27FC236}">
                <a16:creationId xmlns:a16="http://schemas.microsoft.com/office/drawing/2014/main" xmlns="" id="{F1A9DF3A-23CA-4FBB-BA47-D6B28990B7A0}"/>
              </a:ext>
            </a:extLst>
          </p:cNvPr>
          <p:cNvPicPr>
            <a:picLocks noChangeAspect="1"/>
          </p:cNvPicPr>
          <p:nvPr/>
        </p:nvPicPr>
        <p:blipFill>
          <a:blip r:embed="rId15"/>
          <a:stretch>
            <a:fillRect/>
          </a:stretch>
        </p:blipFill>
        <p:spPr>
          <a:xfrm>
            <a:off x="7600812" y="4122301"/>
            <a:ext cx="355151" cy="223238"/>
          </a:xfrm>
          <a:prstGeom prst="rect">
            <a:avLst/>
          </a:prstGeom>
        </p:spPr>
      </p:pic>
      <p:pic>
        <p:nvPicPr>
          <p:cNvPr id="30" name="Grafik 29">
            <a:extLst>
              <a:ext uri="{FF2B5EF4-FFF2-40B4-BE49-F238E27FC236}">
                <a16:creationId xmlns:a16="http://schemas.microsoft.com/office/drawing/2014/main" xmlns="" id="{DCF6A35C-5AC7-453A-993A-6DA8F21FDE4A}"/>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731" b="91923" l="10000" r="90000">
                        <a14:foregroundMark x1="43667" y1="8269" x2="49444" y2="6154"/>
                        <a14:foregroundMark x1="49444" y1="6154" x2="55444" y2="6923"/>
                        <a14:foregroundMark x1="55444" y1="6923" x2="46111" y2="9615"/>
                        <a14:foregroundMark x1="49667" y1="73269" x2="53444" y2="65000"/>
                        <a14:foregroundMark x1="53444" y1="65000" x2="55000" y2="55577"/>
                        <a14:foregroundMark x1="55000" y1="55577" x2="62111" y2="40000"/>
                        <a14:foregroundMark x1="62111" y1="40000" x2="64444" y2="30769"/>
                        <a14:foregroundMark x1="64444" y1="30769" x2="63667" y2="21923"/>
                        <a14:foregroundMark x1="39222" y1="37500" x2="45444" y2="21154"/>
                        <a14:foregroundMark x1="45444" y1="21154" x2="46778" y2="19615"/>
                        <a14:foregroundMark x1="50889" y1="81731" x2="46333" y2="88077"/>
                        <a14:foregroundMark x1="46333" y1="88077" x2="51556" y2="91923"/>
                        <a14:foregroundMark x1="51556" y1="91923" x2="51222" y2="82308"/>
                        <a14:foregroundMark x1="51222" y1="82308" x2="50333" y2="88462"/>
                      </a14:backgroundRemoval>
                    </a14:imgEffect>
                  </a14:imgLayer>
                </a14:imgProps>
              </a:ext>
              <a:ext uri="{28A0092B-C50C-407E-A947-70E740481C1C}">
                <a14:useLocalDpi xmlns:a14="http://schemas.microsoft.com/office/drawing/2010/main" val="0"/>
              </a:ext>
            </a:extLst>
          </a:blip>
          <a:srcRect l="34880" t="2024" r="34846" b="5745"/>
          <a:stretch/>
        </p:blipFill>
        <p:spPr>
          <a:xfrm>
            <a:off x="7892166" y="4151592"/>
            <a:ext cx="304397" cy="535806"/>
          </a:xfrm>
          <a:prstGeom prst="rect">
            <a:avLst/>
          </a:prstGeom>
        </p:spPr>
      </p:pic>
    </p:spTree>
    <p:extLst>
      <p:ext uri="{BB962C8B-B14F-4D97-AF65-F5344CB8AC3E}">
        <p14:creationId xmlns:p14="http://schemas.microsoft.com/office/powerpoint/2010/main" val="41531982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Preparation</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7716838" algn="r"/>
              </a:tabLst>
            </a:pPr>
            <a:r>
              <a:rPr lang="en-GB" sz="1800" b="1" dirty="0">
                <a:latin typeface="Source Sans Pro" panose="020B0503030403020204" pitchFamily="34" charset="0"/>
              </a:rPr>
              <a:t>1  </a:t>
            </a:r>
            <a:r>
              <a:rPr lang="en-GB" sz="1600" dirty="0">
                <a:latin typeface="Source Sans Pro" panose="020B0503030403020204" pitchFamily="34" charset="0"/>
              </a:rPr>
              <a:t>Loosen the retaining screws on the bottom of the front cover and remove the front cover.</a:t>
            </a:r>
            <a:br>
              <a:rPr lang="en-GB" sz="1600" dirty="0">
                <a:latin typeface="Source Sans Pro" panose="020B0503030403020204" pitchFamily="34" charset="0"/>
              </a:rPr>
            </a:br>
            <a:r>
              <a:rPr lang="en-GB" sz="1600" dirty="0">
                <a:latin typeface="Source Sans Pro" panose="020B0503030403020204" pitchFamily="34" charset="0"/>
              </a:rPr>
              <a:t>	</a:t>
            </a:r>
            <a:r>
              <a:rPr lang="en-GB" sz="1800" b="1" dirty="0">
                <a:latin typeface="Source Sans Pro" panose="020B0503030403020204" pitchFamily="34" charset="0"/>
              </a:rPr>
              <a:t>2  </a:t>
            </a:r>
            <a:r>
              <a:rPr lang="en-GB" sz="1600" dirty="0">
                <a:latin typeface="Source Sans Pro" panose="020B0503030403020204" pitchFamily="34" charset="0"/>
              </a:rPr>
              <a:t>To detach the sensor unit, hold here and pull out.</a:t>
            </a:r>
          </a:p>
          <a:p>
            <a:pPr marL="0" indent="0">
              <a:buNone/>
            </a:pPr>
            <a:endParaRPr lang="en-GB" sz="1600" dirty="0">
              <a:latin typeface="Source Sans Pro" panose="020B0503030403020204" pitchFamily="34" charset="0"/>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21</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5A576172-38AD-407C-AD54-441D02CCF7CA}" type="datetime4">
              <a:rPr lang="en-GB" smtClean="0"/>
              <a:t>11 November 2019</a:t>
            </a:fld>
            <a:r>
              <a:rPr lang="de-DE"/>
              <a:t> </a:t>
            </a:r>
            <a:r>
              <a:rPr lang="de-DE" dirty="0"/>
              <a:t>/ FK</a:t>
            </a:r>
            <a:endParaRPr lang="de-CH" dirty="0"/>
          </a:p>
        </p:txBody>
      </p:sp>
      <p:pic>
        <p:nvPicPr>
          <p:cNvPr id="8" name="Grafik 7">
            <a:extLst>
              <a:ext uri="{FF2B5EF4-FFF2-40B4-BE49-F238E27FC236}">
                <a16:creationId xmlns:a16="http://schemas.microsoft.com/office/drawing/2014/main" xmlns="" id="{B3C6D5B9-4B65-468A-A1B2-46F45F4127DA}"/>
              </a:ext>
            </a:extLst>
          </p:cNvPr>
          <p:cNvPicPr>
            <a:picLocks noChangeAspect="1"/>
          </p:cNvPicPr>
          <p:nvPr/>
        </p:nvPicPr>
        <p:blipFill rotWithShape="1">
          <a:blip r:embed="rId2"/>
          <a:srcRect l="11276" t="11096" r="22143" b="33695"/>
          <a:stretch/>
        </p:blipFill>
        <p:spPr>
          <a:xfrm>
            <a:off x="323528" y="2020118"/>
            <a:ext cx="3787127" cy="2638438"/>
          </a:xfrm>
          <a:prstGeom prst="rect">
            <a:avLst/>
          </a:prstGeom>
        </p:spPr>
      </p:pic>
      <p:pic>
        <p:nvPicPr>
          <p:cNvPr id="9" name="Grafik 8">
            <a:extLst>
              <a:ext uri="{FF2B5EF4-FFF2-40B4-BE49-F238E27FC236}">
                <a16:creationId xmlns:a16="http://schemas.microsoft.com/office/drawing/2014/main" xmlns="" id="{DD82247D-8CEC-4BD7-8F07-5F1AC182E6FC}"/>
              </a:ext>
            </a:extLst>
          </p:cNvPr>
          <p:cNvPicPr>
            <a:picLocks noChangeAspect="1"/>
          </p:cNvPicPr>
          <p:nvPr/>
        </p:nvPicPr>
        <p:blipFill>
          <a:blip r:embed="rId3"/>
          <a:stretch>
            <a:fillRect/>
          </a:stretch>
        </p:blipFill>
        <p:spPr>
          <a:xfrm>
            <a:off x="5508104" y="1908101"/>
            <a:ext cx="2952000" cy="3159000"/>
          </a:xfrm>
          <a:prstGeom prst="rect">
            <a:avLst/>
          </a:prstGeom>
        </p:spPr>
      </p:pic>
    </p:spTree>
    <p:extLst>
      <p:ext uri="{BB962C8B-B14F-4D97-AF65-F5344CB8AC3E}">
        <p14:creationId xmlns:p14="http://schemas.microsoft.com/office/powerpoint/2010/main" val="967459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Mounting</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177800" indent="-177800">
              <a:buAutoNum type="arabicPlain" startAt="3"/>
            </a:pPr>
            <a:r>
              <a:rPr lang="en-GB" sz="1600" b="1" dirty="0">
                <a:latin typeface="Source Sans Pro" panose="020B0503030403020204" pitchFamily="34" charset="0"/>
              </a:rPr>
              <a:t> </a:t>
            </a:r>
            <a:r>
              <a:rPr lang="en-GB" sz="1600" dirty="0">
                <a:latin typeface="Source Sans Pro" panose="020B0503030403020204" pitchFamily="34" charset="0"/>
              </a:rPr>
              <a:t>Drill the holes. Route the cable.</a:t>
            </a:r>
          </a:p>
          <a:p>
            <a:pPr marL="177800" indent="-177800">
              <a:buAutoNum type="arabicPlain" startAt="3"/>
            </a:pPr>
            <a:r>
              <a:rPr lang="en-GB" sz="1600" b="1" dirty="0">
                <a:latin typeface="Source Sans Pro" panose="020B0503030403020204" pitchFamily="34" charset="0"/>
              </a:rPr>
              <a:t> </a:t>
            </a:r>
            <a:r>
              <a:rPr lang="en-GB" sz="1600" dirty="0">
                <a:latin typeface="Source Sans Pro" panose="020B0503030403020204" pitchFamily="34" charset="0"/>
              </a:rPr>
              <a:t>Attach the base to the mounting surface using 4 screws.</a:t>
            </a:r>
            <a:br>
              <a:rPr lang="en-GB" sz="1600" dirty="0">
                <a:latin typeface="Source Sans Pro" panose="020B0503030403020204" pitchFamily="34" charset="0"/>
              </a:rPr>
            </a:br>
            <a:r>
              <a:rPr lang="en-GB" sz="1600" dirty="0">
                <a:latin typeface="Source Sans Pro" panose="020B0503030403020204" pitchFamily="34" charset="0"/>
              </a:rPr>
              <a:t> High performance double sided sticky tape may be used as well.</a:t>
            </a:r>
          </a:p>
        </p:txBody>
      </p:sp>
      <p:sp>
        <p:nvSpPr>
          <p:cNvPr id="2" name="Foliennummernplatzhalter 1"/>
          <p:cNvSpPr>
            <a:spLocks noGrp="1"/>
          </p:cNvSpPr>
          <p:nvPr>
            <p:ph type="sldNum" sz="quarter" idx="4"/>
          </p:nvPr>
        </p:nvSpPr>
        <p:spPr/>
        <p:txBody>
          <a:bodyPr/>
          <a:lstStyle/>
          <a:p>
            <a:fld id="{31FAF356-C636-401D-A317-E356ED668189}" type="slidenum">
              <a:rPr lang="de-CH" smtClean="0"/>
              <a:pPr/>
              <a:t>22</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A34E77BF-C614-4075-8AF6-84B89B0DCB4C}" type="datetime4">
              <a:rPr lang="en-GB" smtClean="0"/>
              <a:t>11 November 2019</a:t>
            </a:fld>
            <a:r>
              <a:rPr lang="de-DE"/>
              <a:t> </a:t>
            </a:r>
            <a:r>
              <a:rPr lang="de-DE" dirty="0"/>
              <a:t>/ FK</a:t>
            </a:r>
            <a:endParaRPr lang="de-CH" dirty="0"/>
          </a:p>
        </p:txBody>
      </p:sp>
      <p:pic>
        <p:nvPicPr>
          <p:cNvPr id="9" name="Grafik 8">
            <a:extLst>
              <a:ext uri="{FF2B5EF4-FFF2-40B4-BE49-F238E27FC236}">
                <a16:creationId xmlns:a16="http://schemas.microsoft.com/office/drawing/2014/main" xmlns="" id="{16D94A63-702C-4FDE-86F8-B55844B2870F}"/>
              </a:ext>
            </a:extLst>
          </p:cNvPr>
          <p:cNvPicPr>
            <a:picLocks noChangeAspect="1"/>
          </p:cNvPicPr>
          <p:nvPr/>
        </p:nvPicPr>
        <p:blipFill>
          <a:blip r:embed="rId2"/>
          <a:stretch>
            <a:fillRect/>
          </a:stretch>
        </p:blipFill>
        <p:spPr>
          <a:xfrm>
            <a:off x="463550" y="2082508"/>
            <a:ext cx="2088000" cy="2619000"/>
          </a:xfrm>
          <a:prstGeom prst="rect">
            <a:avLst/>
          </a:prstGeom>
        </p:spPr>
      </p:pic>
      <p:pic>
        <p:nvPicPr>
          <p:cNvPr id="8" name="Grafik 7">
            <a:extLst>
              <a:ext uri="{FF2B5EF4-FFF2-40B4-BE49-F238E27FC236}">
                <a16:creationId xmlns:a16="http://schemas.microsoft.com/office/drawing/2014/main" xmlns="" id="{1CC91E25-2774-491D-A95D-132359AC269A}"/>
              </a:ext>
            </a:extLst>
          </p:cNvPr>
          <p:cNvPicPr>
            <a:picLocks noChangeAspect="1"/>
          </p:cNvPicPr>
          <p:nvPr/>
        </p:nvPicPr>
        <p:blipFill rotWithShape="1">
          <a:blip r:embed="rId3"/>
          <a:srcRect l="57318" t="-642" r="3109" b="21554"/>
          <a:stretch/>
        </p:blipFill>
        <p:spPr>
          <a:xfrm>
            <a:off x="3851920" y="2211341"/>
            <a:ext cx="2088000" cy="2376535"/>
          </a:xfrm>
          <a:prstGeom prst="rect">
            <a:avLst/>
          </a:prstGeom>
        </p:spPr>
      </p:pic>
      <p:pic>
        <p:nvPicPr>
          <p:cNvPr id="10" name="Grafik 9">
            <a:extLst>
              <a:ext uri="{FF2B5EF4-FFF2-40B4-BE49-F238E27FC236}">
                <a16:creationId xmlns:a16="http://schemas.microsoft.com/office/drawing/2014/main" xmlns="" id="{4EB9B7E4-53FF-46E3-861D-E62880CCCF9B}"/>
              </a:ext>
            </a:extLst>
          </p:cNvPr>
          <p:cNvPicPr>
            <a:picLocks noChangeAspect="1"/>
          </p:cNvPicPr>
          <p:nvPr/>
        </p:nvPicPr>
        <p:blipFill rotWithShape="1">
          <a:blip r:embed="rId4"/>
          <a:srcRect b="2478"/>
          <a:stretch/>
        </p:blipFill>
        <p:spPr>
          <a:xfrm>
            <a:off x="6592452" y="331267"/>
            <a:ext cx="2444045" cy="4480965"/>
          </a:xfrm>
          <a:prstGeom prst="rect">
            <a:avLst/>
          </a:prstGeom>
        </p:spPr>
      </p:pic>
    </p:spTree>
    <p:extLst>
      <p:ext uri="{BB962C8B-B14F-4D97-AF65-F5344CB8AC3E}">
        <p14:creationId xmlns:p14="http://schemas.microsoft.com/office/powerpoint/2010/main" val="3971617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Wiring</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b="1" dirty="0">
                <a:latin typeface="Source Sans Pro" panose="020B0503030403020204" pitchFamily="34" charset="0"/>
              </a:rPr>
              <a:t>5  </a:t>
            </a:r>
            <a:r>
              <a:rPr lang="en-GB" sz="1600" dirty="0">
                <a:latin typeface="Source Sans Pro" panose="020B0503030403020204" pitchFamily="34" charset="0"/>
              </a:rPr>
              <a:t>Connect the wires to the terminals.</a:t>
            </a:r>
          </a:p>
        </p:txBody>
      </p:sp>
      <p:sp>
        <p:nvSpPr>
          <p:cNvPr id="2" name="Foliennummernplatzhalter 1"/>
          <p:cNvSpPr>
            <a:spLocks noGrp="1"/>
          </p:cNvSpPr>
          <p:nvPr>
            <p:ph type="sldNum" sz="quarter" idx="4"/>
          </p:nvPr>
        </p:nvSpPr>
        <p:spPr/>
        <p:txBody>
          <a:bodyPr/>
          <a:lstStyle/>
          <a:p>
            <a:fld id="{31FAF356-C636-401D-A317-E356ED668189}" type="slidenum">
              <a:rPr lang="de-CH" smtClean="0"/>
              <a:pPr/>
              <a:t>23</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AD9636E8-9790-4E20-94C6-45B384B3903A}" type="datetime4">
              <a:rPr lang="en-GB" smtClean="0"/>
              <a:t>11 November 2019</a:t>
            </a:fld>
            <a:r>
              <a:rPr lang="de-DE"/>
              <a:t> </a:t>
            </a:r>
            <a:r>
              <a:rPr lang="de-DE" dirty="0"/>
              <a:t>/ FK</a:t>
            </a:r>
            <a:endParaRPr lang="de-CH" dirty="0"/>
          </a:p>
        </p:txBody>
      </p:sp>
      <p:pic>
        <p:nvPicPr>
          <p:cNvPr id="6" name="Grafik 5">
            <a:extLst>
              <a:ext uri="{FF2B5EF4-FFF2-40B4-BE49-F238E27FC236}">
                <a16:creationId xmlns:a16="http://schemas.microsoft.com/office/drawing/2014/main" xmlns="" id="{7640D9AA-4829-41B8-81C1-C43CEE7163B2}"/>
              </a:ext>
            </a:extLst>
          </p:cNvPr>
          <p:cNvPicPr>
            <a:picLocks noChangeAspect="1"/>
          </p:cNvPicPr>
          <p:nvPr/>
        </p:nvPicPr>
        <p:blipFill rotWithShape="1">
          <a:blip r:embed="rId2"/>
          <a:srcRect r="75654"/>
          <a:stretch/>
        </p:blipFill>
        <p:spPr>
          <a:xfrm>
            <a:off x="539552" y="1650313"/>
            <a:ext cx="1998357" cy="3051195"/>
          </a:xfrm>
          <a:prstGeom prst="rect">
            <a:avLst/>
          </a:prstGeom>
        </p:spPr>
      </p:pic>
      <p:sp>
        <p:nvSpPr>
          <p:cNvPr id="8" name="Textfeld 7">
            <a:extLst>
              <a:ext uri="{FF2B5EF4-FFF2-40B4-BE49-F238E27FC236}">
                <a16:creationId xmlns:a16="http://schemas.microsoft.com/office/drawing/2014/main" xmlns="" id="{CAEE5C1D-08E5-45C2-986D-D5652D96ECBA}"/>
              </a:ext>
            </a:extLst>
          </p:cNvPr>
          <p:cNvSpPr txBox="1"/>
          <p:nvPr/>
        </p:nvSpPr>
        <p:spPr>
          <a:xfrm>
            <a:off x="5724128" y="3113024"/>
            <a:ext cx="3285387" cy="1654299"/>
          </a:xfrm>
          <a:prstGeom prst="rect">
            <a:avLst/>
          </a:prstGeom>
          <a:noFill/>
        </p:spPr>
        <p:txBody>
          <a:bodyPr wrap="none" rtlCol="0">
            <a:spAutoFit/>
          </a:bodyPr>
          <a:lstStyle/>
          <a:p>
            <a:r>
              <a:rPr lang="en-GB" sz="1600" dirty="0">
                <a:solidFill>
                  <a:schemeClr val="tx1">
                    <a:lumMod val="50000"/>
                    <a:lumOff val="50000"/>
                  </a:schemeClr>
                </a:solidFill>
                <a:latin typeface="Source Sans Pro" panose="020B0503030403020204" pitchFamily="34" charset="0"/>
                <a:ea typeface="Source Sans Pro" panose="020B0503030403020204" pitchFamily="34" charset="0"/>
              </a:rPr>
              <a:t>Input </a:t>
            </a:r>
            <a:r>
              <a:rPr lang="en-GB" sz="1600" dirty="0">
                <a:solidFill>
                  <a:schemeClr val="tx1">
                    <a:lumMod val="50000"/>
                    <a:lumOff val="50000"/>
                  </a:schemeClr>
                </a:solidFill>
                <a:latin typeface="Source Sans Pro" panose="020B0503030403020204" pitchFamily="34" charset="0"/>
                <a:ea typeface="Source Sans Pro" panose="020B0503030403020204" pitchFamily="34" charset="0"/>
                <a:sym typeface="Wingdings" panose="05000000000000000000" pitchFamily="2" charset="2"/>
              </a:rPr>
              <a:t> see additional explanations</a:t>
            </a:r>
            <a:endParaRPr lang="en-GB" sz="1600" dirty="0">
              <a:solidFill>
                <a:schemeClr val="tx1">
                  <a:lumMod val="50000"/>
                  <a:lumOff val="50000"/>
                </a:schemeClr>
              </a:solidFill>
              <a:latin typeface="Source Sans Pro" panose="020B0503030403020204" pitchFamily="34" charset="0"/>
              <a:ea typeface="Source Sans Pro" panose="020B0503030403020204" pitchFamily="34" charset="0"/>
            </a:endParaRPr>
          </a:p>
          <a:p>
            <a:endParaRPr lang="en-GB" sz="1600" dirty="0">
              <a:latin typeface="Source Sans Pro" panose="020B0503030403020204" pitchFamily="34" charset="0"/>
              <a:ea typeface="Source Sans Pro" panose="020B0503030403020204" pitchFamily="34" charset="0"/>
            </a:endParaRPr>
          </a:p>
          <a:p>
            <a:pPr>
              <a:lnSpc>
                <a:spcPts val="1500"/>
              </a:lnSpc>
            </a:pPr>
            <a:r>
              <a:rPr lang="en-GB" sz="1600" dirty="0">
                <a:latin typeface="Source Sans Pro" panose="020B0503030403020204" pitchFamily="34" charset="0"/>
                <a:ea typeface="Source Sans Pro" panose="020B0503030403020204" pitchFamily="34" charset="0"/>
              </a:rPr>
              <a:t>Relay output</a:t>
            </a:r>
          </a:p>
          <a:p>
            <a:pPr>
              <a:lnSpc>
                <a:spcPts val="1500"/>
              </a:lnSpc>
            </a:pPr>
            <a:r>
              <a:rPr lang="en-GB" sz="1600" dirty="0">
                <a:latin typeface="Source Sans Pro" panose="020B0503030403020204" pitchFamily="34" charset="0"/>
                <a:ea typeface="Source Sans Pro" panose="020B0503030403020204" pitchFamily="34" charset="0"/>
              </a:rPr>
              <a:t>NO / NC switchable</a:t>
            </a:r>
          </a:p>
          <a:p>
            <a:pPr>
              <a:lnSpc>
                <a:spcPts val="1500"/>
              </a:lnSpc>
            </a:pPr>
            <a:r>
              <a:rPr lang="en-GB" sz="1600" dirty="0">
                <a:latin typeface="Source Sans Pro" panose="020B0503030403020204" pitchFamily="34" charset="0"/>
                <a:ea typeface="Source Sans Pro" panose="020B0503030403020204" pitchFamily="34" charset="0"/>
              </a:rPr>
              <a:t>30 VDC 0.3 A or less (resistance load)</a:t>
            </a:r>
          </a:p>
          <a:p>
            <a:endParaRPr lang="en-GB" sz="1200" dirty="0">
              <a:latin typeface="Source Sans Pro" panose="020B0503030403020204" pitchFamily="34" charset="0"/>
              <a:ea typeface="Source Sans Pro" panose="020B0503030403020204" pitchFamily="34" charset="0"/>
            </a:endParaRPr>
          </a:p>
          <a:p>
            <a:r>
              <a:rPr lang="en-GB" sz="1600" dirty="0">
                <a:latin typeface="Source Sans Pro" panose="020B0503030403020204" pitchFamily="34" charset="0"/>
                <a:ea typeface="Source Sans Pro" panose="020B0503030403020204" pitchFamily="34" charset="0"/>
              </a:rPr>
              <a:t>Power supply 12 – 24 VDC</a:t>
            </a:r>
          </a:p>
        </p:txBody>
      </p:sp>
      <p:sp>
        <p:nvSpPr>
          <p:cNvPr id="9" name="Freihandform: Form 8">
            <a:extLst>
              <a:ext uri="{FF2B5EF4-FFF2-40B4-BE49-F238E27FC236}">
                <a16:creationId xmlns:a16="http://schemas.microsoft.com/office/drawing/2014/main" xmlns="" id="{1FEAE980-0A73-4971-B07F-EF1302072DE5}"/>
              </a:ext>
            </a:extLst>
          </p:cNvPr>
          <p:cNvSpPr/>
          <p:nvPr/>
        </p:nvSpPr>
        <p:spPr>
          <a:xfrm>
            <a:off x="3958317" y="2649928"/>
            <a:ext cx="468000" cy="525982"/>
          </a:xfrm>
          <a:custGeom>
            <a:avLst/>
            <a:gdLst>
              <a:gd name="connsiteX0" fmla="*/ 0 w 525982"/>
              <a:gd name="connsiteY0" fmla="*/ 0 h 525982"/>
              <a:gd name="connsiteX1" fmla="*/ 0 w 525982"/>
              <a:gd name="connsiteY1" fmla="*/ 525982 h 525982"/>
              <a:gd name="connsiteX2" fmla="*/ 525982 w 525982"/>
              <a:gd name="connsiteY2" fmla="*/ 525982 h 525982"/>
              <a:gd name="connsiteX3" fmla="*/ 525982 w 525982"/>
              <a:gd name="connsiteY3" fmla="*/ 0 h 525982"/>
            </a:gdLst>
            <a:ahLst/>
            <a:cxnLst>
              <a:cxn ang="0">
                <a:pos x="connsiteX0" y="connsiteY0"/>
              </a:cxn>
              <a:cxn ang="0">
                <a:pos x="connsiteX1" y="connsiteY1"/>
              </a:cxn>
              <a:cxn ang="0">
                <a:pos x="connsiteX2" y="connsiteY2"/>
              </a:cxn>
              <a:cxn ang="0">
                <a:pos x="connsiteX3" y="connsiteY3"/>
              </a:cxn>
            </a:cxnLst>
            <a:rect l="l" t="t" r="r" b="b"/>
            <a:pathLst>
              <a:path w="525982" h="525982">
                <a:moveTo>
                  <a:pt x="0" y="0"/>
                </a:moveTo>
                <a:lnTo>
                  <a:pt x="0" y="525982"/>
                </a:lnTo>
                <a:lnTo>
                  <a:pt x="525982" y="525982"/>
                </a:lnTo>
                <a:lnTo>
                  <a:pt x="525982"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0" name="Freihandform: Form 9">
            <a:extLst>
              <a:ext uri="{FF2B5EF4-FFF2-40B4-BE49-F238E27FC236}">
                <a16:creationId xmlns:a16="http://schemas.microsoft.com/office/drawing/2014/main" xmlns="" id="{204494B0-AA3D-4FF8-BB74-EADC93CC17C3}"/>
              </a:ext>
            </a:extLst>
          </p:cNvPr>
          <p:cNvSpPr/>
          <p:nvPr/>
        </p:nvSpPr>
        <p:spPr>
          <a:xfrm>
            <a:off x="3031231" y="2988963"/>
            <a:ext cx="468000" cy="186947"/>
          </a:xfrm>
          <a:custGeom>
            <a:avLst/>
            <a:gdLst>
              <a:gd name="connsiteX0" fmla="*/ 0 w 525982"/>
              <a:gd name="connsiteY0" fmla="*/ 0 h 525982"/>
              <a:gd name="connsiteX1" fmla="*/ 0 w 525982"/>
              <a:gd name="connsiteY1" fmla="*/ 525982 h 525982"/>
              <a:gd name="connsiteX2" fmla="*/ 525982 w 525982"/>
              <a:gd name="connsiteY2" fmla="*/ 525982 h 525982"/>
              <a:gd name="connsiteX3" fmla="*/ 525982 w 525982"/>
              <a:gd name="connsiteY3" fmla="*/ 0 h 525982"/>
            </a:gdLst>
            <a:ahLst/>
            <a:cxnLst>
              <a:cxn ang="0">
                <a:pos x="connsiteX0" y="connsiteY0"/>
              </a:cxn>
              <a:cxn ang="0">
                <a:pos x="connsiteX1" y="connsiteY1"/>
              </a:cxn>
              <a:cxn ang="0">
                <a:pos x="connsiteX2" y="connsiteY2"/>
              </a:cxn>
              <a:cxn ang="0">
                <a:pos x="connsiteX3" y="connsiteY3"/>
              </a:cxn>
            </a:cxnLst>
            <a:rect l="l" t="t" r="r" b="b"/>
            <a:pathLst>
              <a:path w="525982" h="525982">
                <a:moveTo>
                  <a:pt x="0" y="0"/>
                </a:moveTo>
                <a:lnTo>
                  <a:pt x="0" y="525982"/>
                </a:lnTo>
                <a:lnTo>
                  <a:pt x="525982" y="525982"/>
                </a:lnTo>
                <a:lnTo>
                  <a:pt x="525982"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1" name="Freihandform: Form 10">
            <a:extLst>
              <a:ext uri="{FF2B5EF4-FFF2-40B4-BE49-F238E27FC236}">
                <a16:creationId xmlns:a16="http://schemas.microsoft.com/office/drawing/2014/main" xmlns="" id="{2D37F822-B137-413D-944B-11AD48508F37}"/>
              </a:ext>
            </a:extLst>
          </p:cNvPr>
          <p:cNvSpPr/>
          <p:nvPr/>
        </p:nvSpPr>
        <p:spPr>
          <a:xfrm>
            <a:off x="3267493" y="3166495"/>
            <a:ext cx="2333066" cy="1327094"/>
          </a:xfrm>
          <a:custGeom>
            <a:avLst/>
            <a:gdLst>
              <a:gd name="connsiteX0" fmla="*/ 0 w 2508531"/>
              <a:gd name="connsiteY0" fmla="*/ 0 h 1327094"/>
              <a:gd name="connsiteX1" fmla="*/ 0 w 2508531"/>
              <a:gd name="connsiteY1" fmla="*/ 1327094 h 1327094"/>
              <a:gd name="connsiteX2" fmla="*/ 2508531 w 2508531"/>
              <a:gd name="connsiteY2" fmla="*/ 1327094 h 1327094"/>
            </a:gdLst>
            <a:ahLst/>
            <a:cxnLst>
              <a:cxn ang="0">
                <a:pos x="connsiteX0" y="connsiteY0"/>
              </a:cxn>
              <a:cxn ang="0">
                <a:pos x="connsiteX1" y="connsiteY1"/>
              </a:cxn>
              <a:cxn ang="0">
                <a:pos x="connsiteX2" y="connsiteY2"/>
              </a:cxn>
            </a:cxnLst>
            <a:rect l="l" t="t" r="r" b="b"/>
            <a:pathLst>
              <a:path w="2508531" h="1327094">
                <a:moveTo>
                  <a:pt x="0" y="0"/>
                </a:moveTo>
                <a:lnTo>
                  <a:pt x="0" y="1327094"/>
                </a:lnTo>
                <a:lnTo>
                  <a:pt x="2508531" y="132709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2" name="Freihandform: Form 11">
            <a:extLst>
              <a:ext uri="{FF2B5EF4-FFF2-40B4-BE49-F238E27FC236}">
                <a16:creationId xmlns:a16="http://schemas.microsoft.com/office/drawing/2014/main" xmlns="" id="{C9518CE9-D720-4BD1-8117-FC6DB3BBE2D0}"/>
              </a:ext>
            </a:extLst>
          </p:cNvPr>
          <p:cNvSpPr/>
          <p:nvPr/>
        </p:nvSpPr>
        <p:spPr>
          <a:xfrm>
            <a:off x="4199311" y="3173793"/>
            <a:ext cx="1401248" cy="766381"/>
          </a:xfrm>
          <a:custGeom>
            <a:avLst/>
            <a:gdLst>
              <a:gd name="connsiteX0" fmla="*/ 0 w 2508531"/>
              <a:gd name="connsiteY0" fmla="*/ 0 h 1327094"/>
              <a:gd name="connsiteX1" fmla="*/ 0 w 2508531"/>
              <a:gd name="connsiteY1" fmla="*/ 1327094 h 1327094"/>
              <a:gd name="connsiteX2" fmla="*/ 2508531 w 2508531"/>
              <a:gd name="connsiteY2" fmla="*/ 1327094 h 1327094"/>
            </a:gdLst>
            <a:ahLst/>
            <a:cxnLst>
              <a:cxn ang="0">
                <a:pos x="connsiteX0" y="connsiteY0"/>
              </a:cxn>
              <a:cxn ang="0">
                <a:pos x="connsiteX1" y="connsiteY1"/>
              </a:cxn>
              <a:cxn ang="0">
                <a:pos x="connsiteX2" y="connsiteY2"/>
              </a:cxn>
            </a:cxnLst>
            <a:rect l="l" t="t" r="r" b="b"/>
            <a:pathLst>
              <a:path w="2508531" h="1327094">
                <a:moveTo>
                  <a:pt x="0" y="0"/>
                </a:moveTo>
                <a:lnTo>
                  <a:pt x="0" y="1327094"/>
                </a:lnTo>
                <a:lnTo>
                  <a:pt x="2508531" y="132709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3" name="Textfeld 42">
            <a:extLst>
              <a:ext uri="{FF2B5EF4-FFF2-40B4-BE49-F238E27FC236}">
                <a16:creationId xmlns:a16="http://schemas.microsoft.com/office/drawing/2014/main" xmlns="" id="{B5C3BA15-FBBB-4C13-8A2A-0DAD88BC91F9}"/>
              </a:ext>
            </a:extLst>
          </p:cNvPr>
          <p:cNvSpPr txBox="1"/>
          <p:nvPr/>
        </p:nvSpPr>
        <p:spPr>
          <a:xfrm>
            <a:off x="2682410" y="1836313"/>
            <a:ext cx="1710533" cy="338554"/>
          </a:xfrm>
          <a:prstGeom prst="rect">
            <a:avLst/>
          </a:prstGeom>
          <a:noFill/>
        </p:spPr>
        <p:txBody>
          <a:bodyPr wrap="none" rtlCol="0">
            <a:spAutoFit/>
          </a:bodyPr>
          <a:lstStyle/>
          <a:p>
            <a:r>
              <a:rPr lang="en-GB" sz="1600" dirty="0">
                <a:latin typeface="Source Sans Pro" panose="020B0503030403020204" pitchFamily="34" charset="0"/>
                <a:ea typeface="Source Sans Pro" panose="020B0503030403020204" pitchFamily="34" charset="0"/>
              </a:rPr>
              <a:t>Power         Output</a:t>
            </a:r>
          </a:p>
        </p:txBody>
      </p:sp>
      <p:sp>
        <p:nvSpPr>
          <p:cNvPr id="45" name="Textfeld 44">
            <a:extLst>
              <a:ext uri="{FF2B5EF4-FFF2-40B4-BE49-F238E27FC236}">
                <a16:creationId xmlns:a16="http://schemas.microsoft.com/office/drawing/2014/main" xmlns="" id="{126D8383-563F-431F-801A-52E2DA2B3164}"/>
              </a:ext>
            </a:extLst>
          </p:cNvPr>
          <p:cNvSpPr txBox="1"/>
          <p:nvPr/>
        </p:nvSpPr>
        <p:spPr>
          <a:xfrm>
            <a:off x="2861909" y="2465043"/>
            <a:ext cx="795411" cy="646331"/>
          </a:xfrm>
          <a:prstGeom prst="rect">
            <a:avLst/>
          </a:prstGeom>
          <a:noFill/>
        </p:spPr>
        <p:txBody>
          <a:bodyPr wrap="none" rtlCol="0">
            <a:spAutoFit/>
          </a:bodyPr>
          <a:lstStyle/>
          <a:p>
            <a:r>
              <a:rPr lang="en-GB" sz="2800" dirty="0">
                <a:latin typeface="Source Sans Pro" panose="020B0503030403020204" pitchFamily="34" charset="0"/>
                <a:ea typeface="Source Sans Pro" panose="020B0503030403020204" pitchFamily="34" charset="0"/>
              </a:rPr>
              <a:t>+    </a:t>
            </a:r>
            <a:r>
              <a:rPr lang="en-GB" sz="3600" dirty="0">
                <a:latin typeface="Source Sans Pro" panose="020B0503030403020204" pitchFamily="34" charset="0"/>
                <a:ea typeface="Source Sans Pro" panose="020B0503030403020204" pitchFamily="34" charset="0"/>
              </a:rPr>
              <a:t>-</a:t>
            </a:r>
            <a:endParaRPr lang="en-GB" sz="2800" dirty="0">
              <a:latin typeface="Source Sans Pro" panose="020B0503030403020204" pitchFamily="34" charset="0"/>
              <a:ea typeface="Source Sans Pro" panose="020B0503030403020204" pitchFamily="34" charset="0"/>
            </a:endParaRPr>
          </a:p>
        </p:txBody>
      </p:sp>
      <p:sp>
        <p:nvSpPr>
          <p:cNvPr id="46" name="Freihandform: Form 45">
            <a:extLst>
              <a:ext uri="{FF2B5EF4-FFF2-40B4-BE49-F238E27FC236}">
                <a16:creationId xmlns:a16="http://schemas.microsoft.com/office/drawing/2014/main" xmlns="" id="{3A5365C7-5A1D-48C8-A466-6EAEE092DE15}"/>
              </a:ext>
            </a:extLst>
          </p:cNvPr>
          <p:cNvSpPr/>
          <p:nvPr/>
        </p:nvSpPr>
        <p:spPr>
          <a:xfrm>
            <a:off x="4902055" y="2647811"/>
            <a:ext cx="468000" cy="525982"/>
          </a:xfrm>
          <a:custGeom>
            <a:avLst/>
            <a:gdLst>
              <a:gd name="connsiteX0" fmla="*/ 0 w 525982"/>
              <a:gd name="connsiteY0" fmla="*/ 0 h 525982"/>
              <a:gd name="connsiteX1" fmla="*/ 0 w 525982"/>
              <a:gd name="connsiteY1" fmla="*/ 525982 h 525982"/>
              <a:gd name="connsiteX2" fmla="*/ 525982 w 525982"/>
              <a:gd name="connsiteY2" fmla="*/ 525982 h 525982"/>
              <a:gd name="connsiteX3" fmla="*/ 525982 w 525982"/>
              <a:gd name="connsiteY3" fmla="*/ 0 h 525982"/>
            </a:gdLst>
            <a:ahLst/>
            <a:cxnLst>
              <a:cxn ang="0">
                <a:pos x="connsiteX0" y="connsiteY0"/>
              </a:cxn>
              <a:cxn ang="0">
                <a:pos x="connsiteX1" y="connsiteY1"/>
              </a:cxn>
              <a:cxn ang="0">
                <a:pos x="connsiteX2" y="connsiteY2"/>
              </a:cxn>
              <a:cxn ang="0">
                <a:pos x="connsiteX3" y="connsiteY3"/>
              </a:cxn>
            </a:cxnLst>
            <a:rect l="l" t="t" r="r" b="b"/>
            <a:pathLst>
              <a:path w="525982" h="525982">
                <a:moveTo>
                  <a:pt x="0" y="0"/>
                </a:moveTo>
                <a:lnTo>
                  <a:pt x="0" y="525982"/>
                </a:lnTo>
                <a:lnTo>
                  <a:pt x="525982" y="525982"/>
                </a:lnTo>
                <a:lnTo>
                  <a:pt x="525982"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7" name="Freihandform: Form 46">
            <a:extLst>
              <a:ext uri="{FF2B5EF4-FFF2-40B4-BE49-F238E27FC236}">
                <a16:creationId xmlns:a16="http://schemas.microsoft.com/office/drawing/2014/main" xmlns="" id="{01FBC992-C863-44A8-BC7D-D9EF612F1128}"/>
              </a:ext>
            </a:extLst>
          </p:cNvPr>
          <p:cNvSpPr/>
          <p:nvPr/>
        </p:nvSpPr>
        <p:spPr>
          <a:xfrm>
            <a:off x="5151503" y="3172857"/>
            <a:ext cx="443463" cy="118973"/>
          </a:xfrm>
          <a:custGeom>
            <a:avLst/>
            <a:gdLst>
              <a:gd name="connsiteX0" fmla="*/ 0 w 2508531"/>
              <a:gd name="connsiteY0" fmla="*/ 0 h 1327094"/>
              <a:gd name="connsiteX1" fmla="*/ 0 w 2508531"/>
              <a:gd name="connsiteY1" fmla="*/ 1327094 h 1327094"/>
              <a:gd name="connsiteX2" fmla="*/ 2508531 w 2508531"/>
              <a:gd name="connsiteY2" fmla="*/ 1327094 h 1327094"/>
            </a:gdLst>
            <a:ahLst/>
            <a:cxnLst>
              <a:cxn ang="0">
                <a:pos x="connsiteX0" y="connsiteY0"/>
              </a:cxn>
              <a:cxn ang="0">
                <a:pos x="connsiteX1" y="connsiteY1"/>
              </a:cxn>
              <a:cxn ang="0">
                <a:pos x="connsiteX2" y="connsiteY2"/>
              </a:cxn>
            </a:cxnLst>
            <a:rect l="l" t="t" r="r" b="b"/>
            <a:pathLst>
              <a:path w="2508531" h="1327094">
                <a:moveTo>
                  <a:pt x="0" y="0"/>
                </a:moveTo>
                <a:lnTo>
                  <a:pt x="0" y="1327094"/>
                </a:lnTo>
                <a:lnTo>
                  <a:pt x="2508531" y="132709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nvGrpSpPr>
          <p:cNvPr id="44" name="Gruppieren 43">
            <a:extLst>
              <a:ext uri="{FF2B5EF4-FFF2-40B4-BE49-F238E27FC236}">
                <a16:creationId xmlns:a16="http://schemas.microsoft.com/office/drawing/2014/main" xmlns="" id="{E314EB40-122D-48EF-976E-3DD5B7FDAD3D}"/>
              </a:ext>
            </a:extLst>
          </p:cNvPr>
          <p:cNvGrpSpPr/>
          <p:nvPr/>
        </p:nvGrpSpPr>
        <p:grpSpPr>
          <a:xfrm>
            <a:off x="2808000" y="2218954"/>
            <a:ext cx="2802288" cy="468000"/>
            <a:chOff x="2571563" y="2239250"/>
            <a:chExt cx="2802288" cy="468000"/>
          </a:xfrm>
        </p:grpSpPr>
        <p:grpSp>
          <p:nvGrpSpPr>
            <p:cNvPr id="17" name="Gruppieren 16">
              <a:extLst>
                <a:ext uri="{FF2B5EF4-FFF2-40B4-BE49-F238E27FC236}">
                  <a16:creationId xmlns:a16="http://schemas.microsoft.com/office/drawing/2014/main" xmlns="" id="{5F9FA75E-911C-45C4-A80C-B10F126B6F8F}"/>
                </a:ext>
              </a:extLst>
            </p:cNvPr>
            <p:cNvGrpSpPr/>
            <p:nvPr/>
          </p:nvGrpSpPr>
          <p:grpSpPr>
            <a:xfrm>
              <a:off x="2571563" y="2239250"/>
              <a:ext cx="468000" cy="468000"/>
              <a:chOff x="5863030" y="2232053"/>
              <a:chExt cx="468000" cy="468000"/>
            </a:xfrm>
          </p:grpSpPr>
          <p:sp>
            <p:nvSpPr>
              <p:cNvPr id="13" name="Rechteck 12">
                <a:extLst>
                  <a:ext uri="{FF2B5EF4-FFF2-40B4-BE49-F238E27FC236}">
                    <a16:creationId xmlns:a16="http://schemas.microsoft.com/office/drawing/2014/main" xmlns="" id="{4D10A5FA-5333-4B09-8643-E992F1968B65}"/>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16" name="Gruppieren 15">
                <a:extLst>
                  <a:ext uri="{FF2B5EF4-FFF2-40B4-BE49-F238E27FC236}">
                    <a16:creationId xmlns:a16="http://schemas.microsoft.com/office/drawing/2014/main" xmlns="" id="{51CA2DC7-E3E8-4A10-A3E0-C914CA2F423A}"/>
                  </a:ext>
                </a:extLst>
              </p:cNvPr>
              <p:cNvGrpSpPr>
                <a:grpSpLocks noChangeAspect="1"/>
              </p:cNvGrpSpPr>
              <p:nvPr/>
            </p:nvGrpSpPr>
            <p:grpSpPr>
              <a:xfrm rot="2700000">
                <a:off x="5949690" y="2322037"/>
                <a:ext cx="288032" cy="288032"/>
                <a:chOff x="6479531" y="2325862"/>
                <a:chExt cx="288032" cy="288032"/>
              </a:xfrm>
            </p:grpSpPr>
            <p:sp>
              <p:nvSpPr>
                <p:cNvPr id="15" name="Ellipse 14">
                  <a:extLst>
                    <a:ext uri="{FF2B5EF4-FFF2-40B4-BE49-F238E27FC236}">
                      <a16:creationId xmlns:a16="http://schemas.microsoft.com/office/drawing/2014/main" xmlns="" id="{5CC6DD36-D399-42BD-B3E8-ABCD3CD99798}"/>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Kreuz 13">
                  <a:extLst>
                    <a:ext uri="{FF2B5EF4-FFF2-40B4-BE49-F238E27FC236}">
                      <a16:creationId xmlns:a16="http://schemas.microsoft.com/office/drawing/2014/main" xmlns="" id="{7CE93123-29BB-4A11-812A-CDD83A60EC51}"/>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18" name="Gruppieren 17">
              <a:extLst>
                <a:ext uri="{FF2B5EF4-FFF2-40B4-BE49-F238E27FC236}">
                  <a16:creationId xmlns:a16="http://schemas.microsoft.com/office/drawing/2014/main" xmlns="" id="{F90291B3-2A74-4021-9E14-C91A296A6C29}"/>
                </a:ext>
              </a:extLst>
            </p:cNvPr>
            <p:cNvGrpSpPr/>
            <p:nvPr/>
          </p:nvGrpSpPr>
          <p:grpSpPr>
            <a:xfrm>
              <a:off x="3033798" y="2239250"/>
              <a:ext cx="468000" cy="468000"/>
              <a:chOff x="5863030" y="2232053"/>
              <a:chExt cx="468000" cy="468000"/>
            </a:xfrm>
          </p:grpSpPr>
          <p:sp>
            <p:nvSpPr>
              <p:cNvPr id="19" name="Rechteck 18">
                <a:extLst>
                  <a:ext uri="{FF2B5EF4-FFF2-40B4-BE49-F238E27FC236}">
                    <a16:creationId xmlns:a16="http://schemas.microsoft.com/office/drawing/2014/main" xmlns="" id="{2F3506E4-CE01-4905-936E-AD507C66D486}"/>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0" name="Gruppieren 19">
                <a:extLst>
                  <a:ext uri="{FF2B5EF4-FFF2-40B4-BE49-F238E27FC236}">
                    <a16:creationId xmlns:a16="http://schemas.microsoft.com/office/drawing/2014/main" xmlns="" id="{0900F7B6-F913-49C3-B7E5-40043246BAA4}"/>
                  </a:ext>
                </a:extLst>
              </p:cNvPr>
              <p:cNvGrpSpPr>
                <a:grpSpLocks noChangeAspect="1"/>
              </p:cNvGrpSpPr>
              <p:nvPr/>
            </p:nvGrpSpPr>
            <p:grpSpPr>
              <a:xfrm rot="2700000">
                <a:off x="5949690" y="2322037"/>
                <a:ext cx="288032" cy="288032"/>
                <a:chOff x="6479531" y="2325862"/>
                <a:chExt cx="288032" cy="288032"/>
              </a:xfrm>
            </p:grpSpPr>
            <p:sp>
              <p:nvSpPr>
                <p:cNvPr id="21" name="Ellipse 20">
                  <a:extLst>
                    <a:ext uri="{FF2B5EF4-FFF2-40B4-BE49-F238E27FC236}">
                      <a16:creationId xmlns:a16="http://schemas.microsoft.com/office/drawing/2014/main" xmlns="" id="{3774377E-D656-4262-B490-1C6E66DCAEE5}"/>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Kreuz 21">
                  <a:extLst>
                    <a:ext uri="{FF2B5EF4-FFF2-40B4-BE49-F238E27FC236}">
                      <a16:creationId xmlns:a16="http://schemas.microsoft.com/office/drawing/2014/main" xmlns="" id="{F7245864-63B6-4A75-9BDC-ACA9B27A01CC}"/>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23" name="Gruppieren 22">
              <a:extLst>
                <a:ext uri="{FF2B5EF4-FFF2-40B4-BE49-F238E27FC236}">
                  <a16:creationId xmlns:a16="http://schemas.microsoft.com/office/drawing/2014/main" xmlns="" id="{3F556C3C-DCBF-4EC7-883E-9D3F12722169}"/>
                </a:ext>
              </a:extLst>
            </p:cNvPr>
            <p:cNvGrpSpPr/>
            <p:nvPr/>
          </p:nvGrpSpPr>
          <p:grpSpPr>
            <a:xfrm>
              <a:off x="3504707" y="2239250"/>
              <a:ext cx="468000" cy="468000"/>
              <a:chOff x="5863030" y="2232053"/>
              <a:chExt cx="468000" cy="468000"/>
            </a:xfrm>
          </p:grpSpPr>
          <p:sp>
            <p:nvSpPr>
              <p:cNvPr id="24" name="Rechteck 23">
                <a:extLst>
                  <a:ext uri="{FF2B5EF4-FFF2-40B4-BE49-F238E27FC236}">
                    <a16:creationId xmlns:a16="http://schemas.microsoft.com/office/drawing/2014/main" xmlns="" id="{477A7CAE-572B-4FF5-8559-0B872D60BBAE}"/>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5" name="Gruppieren 24">
                <a:extLst>
                  <a:ext uri="{FF2B5EF4-FFF2-40B4-BE49-F238E27FC236}">
                    <a16:creationId xmlns:a16="http://schemas.microsoft.com/office/drawing/2014/main" xmlns="" id="{89384303-08ED-4B30-83FA-17336042F8DC}"/>
                  </a:ext>
                </a:extLst>
              </p:cNvPr>
              <p:cNvGrpSpPr>
                <a:grpSpLocks noChangeAspect="1"/>
              </p:cNvGrpSpPr>
              <p:nvPr/>
            </p:nvGrpSpPr>
            <p:grpSpPr>
              <a:xfrm rot="2700000">
                <a:off x="5949690" y="2322037"/>
                <a:ext cx="288032" cy="288032"/>
                <a:chOff x="6479531" y="2325862"/>
                <a:chExt cx="288032" cy="288032"/>
              </a:xfrm>
            </p:grpSpPr>
            <p:sp>
              <p:nvSpPr>
                <p:cNvPr id="26" name="Ellipse 25">
                  <a:extLst>
                    <a:ext uri="{FF2B5EF4-FFF2-40B4-BE49-F238E27FC236}">
                      <a16:creationId xmlns:a16="http://schemas.microsoft.com/office/drawing/2014/main" xmlns="" id="{6BB7372A-E98D-44CA-AD31-FD7E11FBA395}"/>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7" name="Kreuz 26">
                  <a:extLst>
                    <a:ext uri="{FF2B5EF4-FFF2-40B4-BE49-F238E27FC236}">
                      <a16:creationId xmlns:a16="http://schemas.microsoft.com/office/drawing/2014/main" xmlns="" id="{5A906A89-186D-4AF3-8CAE-65704686A2EA}"/>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28" name="Gruppieren 27">
              <a:extLst>
                <a:ext uri="{FF2B5EF4-FFF2-40B4-BE49-F238E27FC236}">
                  <a16:creationId xmlns:a16="http://schemas.microsoft.com/office/drawing/2014/main" xmlns="" id="{E7C15751-86A1-453B-A89A-3329560EA864}"/>
                </a:ext>
              </a:extLst>
            </p:cNvPr>
            <p:cNvGrpSpPr/>
            <p:nvPr/>
          </p:nvGrpSpPr>
          <p:grpSpPr>
            <a:xfrm>
              <a:off x="3972707" y="2239250"/>
              <a:ext cx="468000" cy="468000"/>
              <a:chOff x="5863030" y="2232053"/>
              <a:chExt cx="468000" cy="468000"/>
            </a:xfrm>
          </p:grpSpPr>
          <p:sp>
            <p:nvSpPr>
              <p:cNvPr id="29" name="Rechteck 28">
                <a:extLst>
                  <a:ext uri="{FF2B5EF4-FFF2-40B4-BE49-F238E27FC236}">
                    <a16:creationId xmlns:a16="http://schemas.microsoft.com/office/drawing/2014/main" xmlns="" id="{9F99B7C2-C307-4231-B68C-F390C36132EF}"/>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0" name="Gruppieren 29">
                <a:extLst>
                  <a:ext uri="{FF2B5EF4-FFF2-40B4-BE49-F238E27FC236}">
                    <a16:creationId xmlns:a16="http://schemas.microsoft.com/office/drawing/2014/main" xmlns="" id="{5AA2F83F-31D6-4F8C-81F0-2284A93AB9BC}"/>
                  </a:ext>
                </a:extLst>
              </p:cNvPr>
              <p:cNvGrpSpPr>
                <a:grpSpLocks noChangeAspect="1"/>
              </p:cNvGrpSpPr>
              <p:nvPr/>
            </p:nvGrpSpPr>
            <p:grpSpPr>
              <a:xfrm rot="2700000">
                <a:off x="5949690" y="2322037"/>
                <a:ext cx="288032" cy="288032"/>
                <a:chOff x="6479531" y="2325862"/>
                <a:chExt cx="288032" cy="288032"/>
              </a:xfrm>
            </p:grpSpPr>
            <p:sp>
              <p:nvSpPr>
                <p:cNvPr id="31" name="Ellipse 30">
                  <a:extLst>
                    <a:ext uri="{FF2B5EF4-FFF2-40B4-BE49-F238E27FC236}">
                      <a16:creationId xmlns:a16="http://schemas.microsoft.com/office/drawing/2014/main" xmlns="" id="{DB8FDE3A-3008-4BEA-BC32-5DBAAC400703}"/>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2" name="Kreuz 31">
                  <a:extLst>
                    <a:ext uri="{FF2B5EF4-FFF2-40B4-BE49-F238E27FC236}">
                      <a16:creationId xmlns:a16="http://schemas.microsoft.com/office/drawing/2014/main" xmlns="" id="{21DC1E84-F89A-4F56-8528-5FB634F5B16C}"/>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33" name="Gruppieren 32">
              <a:extLst>
                <a:ext uri="{FF2B5EF4-FFF2-40B4-BE49-F238E27FC236}">
                  <a16:creationId xmlns:a16="http://schemas.microsoft.com/office/drawing/2014/main" xmlns="" id="{98122D74-9BFF-417A-B521-7A3F5594F83A}"/>
                </a:ext>
              </a:extLst>
            </p:cNvPr>
            <p:cNvGrpSpPr/>
            <p:nvPr/>
          </p:nvGrpSpPr>
          <p:grpSpPr>
            <a:xfrm>
              <a:off x="4434942" y="2239250"/>
              <a:ext cx="468000" cy="468000"/>
              <a:chOff x="5863030" y="2232053"/>
              <a:chExt cx="468000" cy="468000"/>
            </a:xfrm>
          </p:grpSpPr>
          <p:sp>
            <p:nvSpPr>
              <p:cNvPr id="34" name="Rechteck 33">
                <a:extLst>
                  <a:ext uri="{FF2B5EF4-FFF2-40B4-BE49-F238E27FC236}">
                    <a16:creationId xmlns:a16="http://schemas.microsoft.com/office/drawing/2014/main" xmlns="" id="{28528C5C-3A94-4EC1-87DD-03B5DA4ACD9D}"/>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5" name="Gruppieren 34">
                <a:extLst>
                  <a:ext uri="{FF2B5EF4-FFF2-40B4-BE49-F238E27FC236}">
                    <a16:creationId xmlns:a16="http://schemas.microsoft.com/office/drawing/2014/main" xmlns="" id="{64E20D53-3E47-4A93-B08C-CF4D19F2058E}"/>
                  </a:ext>
                </a:extLst>
              </p:cNvPr>
              <p:cNvGrpSpPr>
                <a:grpSpLocks noChangeAspect="1"/>
              </p:cNvGrpSpPr>
              <p:nvPr/>
            </p:nvGrpSpPr>
            <p:grpSpPr>
              <a:xfrm rot="2700000">
                <a:off x="5949690" y="2322037"/>
                <a:ext cx="288032" cy="288032"/>
                <a:chOff x="6479531" y="2325862"/>
                <a:chExt cx="288032" cy="288032"/>
              </a:xfrm>
            </p:grpSpPr>
            <p:sp>
              <p:nvSpPr>
                <p:cNvPr id="36" name="Ellipse 35">
                  <a:extLst>
                    <a:ext uri="{FF2B5EF4-FFF2-40B4-BE49-F238E27FC236}">
                      <a16:creationId xmlns:a16="http://schemas.microsoft.com/office/drawing/2014/main" xmlns="" id="{074F8109-C5C4-4A28-A63F-1829210F8482}"/>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7" name="Kreuz 36">
                  <a:extLst>
                    <a:ext uri="{FF2B5EF4-FFF2-40B4-BE49-F238E27FC236}">
                      <a16:creationId xmlns:a16="http://schemas.microsoft.com/office/drawing/2014/main" xmlns="" id="{93011189-3423-4120-BB7C-8F2E7DCDC4D8}"/>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38" name="Gruppieren 37">
              <a:extLst>
                <a:ext uri="{FF2B5EF4-FFF2-40B4-BE49-F238E27FC236}">
                  <a16:creationId xmlns:a16="http://schemas.microsoft.com/office/drawing/2014/main" xmlns="" id="{1AE79599-C3A4-4CEC-903B-6CB0DDFA848C}"/>
                </a:ext>
              </a:extLst>
            </p:cNvPr>
            <p:cNvGrpSpPr/>
            <p:nvPr/>
          </p:nvGrpSpPr>
          <p:grpSpPr>
            <a:xfrm>
              <a:off x="4905851" y="2239250"/>
              <a:ext cx="468000" cy="468000"/>
              <a:chOff x="5863030" y="2232053"/>
              <a:chExt cx="468000" cy="468000"/>
            </a:xfrm>
          </p:grpSpPr>
          <p:sp>
            <p:nvSpPr>
              <p:cNvPr id="39" name="Rechteck 38">
                <a:extLst>
                  <a:ext uri="{FF2B5EF4-FFF2-40B4-BE49-F238E27FC236}">
                    <a16:creationId xmlns:a16="http://schemas.microsoft.com/office/drawing/2014/main" xmlns="" id="{7B7A6B99-30CD-46FF-B88A-BD74ECE404C4}"/>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40" name="Gruppieren 39">
                <a:extLst>
                  <a:ext uri="{FF2B5EF4-FFF2-40B4-BE49-F238E27FC236}">
                    <a16:creationId xmlns:a16="http://schemas.microsoft.com/office/drawing/2014/main" xmlns="" id="{0C1A04CD-430C-481E-B471-31DA9D8F9DED}"/>
                  </a:ext>
                </a:extLst>
              </p:cNvPr>
              <p:cNvGrpSpPr>
                <a:grpSpLocks noChangeAspect="1"/>
              </p:cNvGrpSpPr>
              <p:nvPr/>
            </p:nvGrpSpPr>
            <p:grpSpPr>
              <a:xfrm rot="2700000">
                <a:off x="5949690" y="2322037"/>
                <a:ext cx="288032" cy="288032"/>
                <a:chOff x="6479531" y="2325862"/>
                <a:chExt cx="288032" cy="288032"/>
              </a:xfrm>
            </p:grpSpPr>
            <p:sp>
              <p:nvSpPr>
                <p:cNvPr id="41" name="Ellipse 40">
                  <a:extLst>
                    <a:ext uri="{FF2B5EF4-FFF2-40B4-BE49-F238E27FC236}">
                      <a16:creationId xmlns:a16="http://schemas.microsoft.com/office/drawing/2014/main" xmlns="" id="{14C32938-9A37-4D07-B6FD-188E80A88D31}"/>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2" name="Kreuz 41">
                  <a:extLst>
                    <a:ext uri="{FF2B5EF4-FFF2-40B4-BE49-F238E27FC236}">
                      <a16:creationId xmlns:a16="http://schemas.microsoft.com/office/drawing/2014/main" xmlns="" id="{3A8E60D2-EA17-4F19-83EB-CF98A27B945F}"/>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12038289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smtClean="0"/>
              <a:t>Wiring</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b="1" dirty="0">
                <a:latin typeface="Source Sans Pro" panose="020B0503030403020204" pitchFamily="34" charset="0"/>
              </a:rPr>
              <a:t>6  </a:t>
            </a:r>
            <a:r>
              <a:rPr lang="en-GB" sz="1600" dirty="0">
                <a:latin typeface="Source Sans Pro" panose="020B0503030403020204" pitchFamily="34" charset="0"/>
              </a:rPr>
              <a:t>Push the sensor unit back into the case. Push the excess wire (≥ 10 cm) back into the mounting surface.</a:t>
            </a:r>
          </a:p>
        </p:txBody>
      </p:sp>
      <p:sp>
        <p:nvSpPr>
          <p:cNvPr id="2" name="Foliennummernplatzhalter 1"/>
          <p:cNvSpPr>
            <a:spLocks noGrp="1"/>
          </p:cNvSpPr>
          <p:nvPr>
            <p:ph type="sldNum" sz="quarter" idx="4"/>
          </p:nvPr>
        </p:nvSpPr>
        <p:spPr/>
        <p:txBody>
          <a:bodyPr/>
          <a:lstStyle/>
          <a:p>
            <a:fld id="{31FAF356-C636-401D-A317-E356ED668189}" type="slidenum">
              <a:rPr lang="de-CH" smtClean="0"/>
              <a:pPr/>
              <a:t>24</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5EE40CB5-424B-468C-9810-DEA5AD13E2BD}" type="datetime4">
              <a:rPr lang="en-GB" smtClean="0"/>
              <a:t>11 November 2019</a:t>
            </a:fld>
            <a:r>
              <a:rPr lang="de-DE"/>
              <a:t> </a:t>
            </a:r>
            <a:r>
              <a:rPr lang="de-DE" dirty="0"/>
              <a:t>/ FK</a:t>
            </a:r>
            <a:endParaRPr lang="de-CH" dirty="0"/>
          </a:p>
        </p:txBody>
      </p:sp>
      <p:pic>
        <p:nvPicPr>
          <p:cNvPr id="8" name="Grafik 7">
            <a:extLst>
              <a:ext uri="{FF2B5EF4-FFF2-40B4-BE49-F238E27FC236}">
                <a16:creationId xmlns:a16="http://schemas.microsoft.com/office/drawing/2014/main" xmlns="" id="{442C99F1-7F68-41D5-B235-86636FD0E63C}"/>
              </a:ext>
            </a:extLst>
          </p:cNvPr>
          <p:cNvPicPr>
            <a:picLocks noChangeAspect="1"/>
          </p:cNvPicPr>
          <p:nvPr/>
        </p:nvPicPr>
        <p:blipFill>
          <a:blip r:embed="rId2"/>
          <a:stretch>
            <a:fillRect/>
          </a:stretch>
        </p:blipFill>
        <p:spPr>
          <a:xfrm>
            <a:off x="2123728" y="1563638"/>
            <a:ext cx="2088232" cy="3214778"/>
          </a:xfrm>
          <a:prstGeom prst="rect">
            <a:avLst/>
          </a:prstGeom>
        </p:spPr>
      </p:pic>
    </p:spTree>
    <p:extLst>
      <p:ext uri="{BB962C8B-B14F-4D97-AF65-F5344CB8AC3E}">
        <p14:creationId xmlns:p14="http://schemas.microsoft.com/office/powerpoint/2010/main" val="112447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Set-up</a:t>
            </a:r>
            <a:endParaRPr lang="en-GB" dirty="0">
              <a:solidFill>
                <a:srgbClr val="0000FF"/>
              </a:solidFill>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25</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4BD0471D-092F-418B-9F5D-C510BC33D6C2}"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latin typeface="Source Sans Pro" panose="020B0503030403020204" pitchFamily="34" charset="0"/>
              </a:rPr>
              <a:t>Rotate the sensor unit to the correct angle.</a:t>
            </a:r>
            <a:endParaRPr lang="en-GB" sz="1600" dirty="0">
              <a:latin typeface="Source Sans Pro" panose="020B0503030403020204" pitchFamily="34" charset="0"/>
            </a:endParaRPr>
          </a:p>
        </p:txBody>
      </p:sp>
      <p:pic>
        <p:nvPicPr>
          <p:cNvPr id="9" name="Grafik 8">
            <a:extLst>
              <a:ext uri="{FF2B5EF4-FFF2-40B4-BE49-F238E27FC236}">
                <a16:creationId xmlns:a16="http://schemas.microsoft.com/office/drawing/2014/main" xmlns="" id="{890FA086-E36E-4332-8214-359A6B32F643}"/>
              </a:ext>
            </a:extLst>
          </p:cNvPr>
          <p:cNvPicPr>
            <a:picLocks noChangeAspect="1"/>
          </p:cNvPicPr>
          <p:nvPr/>
        </p:nvPicPr>
        <p:blipFill>
          <a:blip r:embed="rId2"/>
          <a:stretch>
            <a:fillRect/>
          </a:stretch>
        </p:blipFill>
        <p:spPr>
          <a:xfrm>
            <a:off x="463550" y="1673046"/>
            <a:ext cx="1776000" cy="3084000"/>
          </a:xfrm>
          <a:prstGeom prst="rect">
            <a:avLst/>
          </a:prstGeom>
        </p:spPr>
      </p:pic>
      <p:sp>
        <p:nvSpPr>
          <p:cNvPr id="10" name="Rechteck: abgerundete Ecken 9">
            <a:extLst>
              <a:ext uri="{FF2B5EF4-FFF2-40B4-BE49-F238E27FC236}">
                <a16:creationId xmlns:a16="http://schemas.microsoft.com/office/drawing/2014/main" xmlns="" id="{46D1D9B1-20DA-407A-B4E8-0B8E623D1813}"/>
              </a:ext>
            </a:extLst>
          </p:cNvPr>
          <p:cNvSpPr/>
          <p:nvPr/>
        </p:nvSpPr>
        <p:spPr>
          <a:xfrm>
            <a:off x="4081620" y="3987800"/>
            <a:ext cx="3470702" cy="575309"/>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Ellipse 14">
            <a:extLst>
              <a:ext uri="{FF2B5EF4-FFF2-40B4-BE49-F238E27FC236}">
                <a16:creationId xmlns:a16="http://schemas.microsoft.com/office/drawing/2014/main" xmlns="" id="{7FC86F2F-13FD-4663-A324-E5A6ADDB42F9}"/>
              </a:ext>
            </a:extLst>
          </p:cNvPr>
          <p:cNvSpPr/>
          <p:nvPr/>
        </p:nvSpPr>
        <p:spPr>
          <a:xfrm rot="16200000">
            <a:off x="3358547" y="2788050"/>
            <a:ext cx="2178278" cy="533655"/>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uppieren 15">
            <a:extLst>
              <a:ext uri="{FF2B5EF4-FFF2-40B4-BE49-F238E27FC236}">
                <a16:creationId xmlns:a16="http://schemas.microsoft.com/office/drawing/2014/main" xmlns="" id="{80683351-2677-417B-ABC9-3EB2D7A0DD2E}"/>
              </a:ext>
            </a:extLst>
          </p:cNvPr>
          <p:cNvGrpSpPr/>
          <p:nvPr/>
        </p:nvGrpSpPr>
        <p:grpSpPr>
          <a:xfrm>
            <a:off x="4770002" y="1653627"/>
            <a:ext cx="56475" cy="2490393"/>
            <a:chOff x="5672829" y="1690116"/>
            <a:chExt cx="45722" cy="2016221"/>
          </a:xfrm>
        </p:grpSpPr>
        <p:sp>
          <p:nvSpPr>
            <p:cNvPr id="17" name="Rechteck 16">
              <a:extLst>
                <a:ext uri="{FF2B5EF4-FFF2-40B4-BE49-F238E27FC236}">
                  <a16:creationId xmlns:a16="http://schemas.microsoft.com/office/drawing/2014/main" xmlns="" id="{ECB91E84-C18B-4503-8F95-CCE8C0F0096A}"/>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hteck 17">
              <a:extLst>
                <a:ext uri="{FF2B5EF4-FFF2-40B4-BE49-F238E27FC236}">
                  <a16:creationId xmlns:a16="http://schemas.microsoft.com/office/drawing/2014/main" xmlns="" id="{0B523EA2-3825-4901-9141-3E411936B9FF}"/>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hteck 18">
              <a:extLst>
                <a:ext uri="{FF2B5EF4-FFF2-40B4-BE49-F238E27FC236}">
                  <a16:creationId xmlns:a16="http://schemas.microsoft.com/office/drawing/2014/main" xmlns="" id="{6262CAD0-923B-4233-87C5-685334DBF8D2}"/>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hteck 19">
              <a:extLst>
                <a:ext uri="{FF2B5EF4-FFF2-40B4-BE49-F238E27FC236}">
                  <a16:creationId xmlns:a16="http://schemas.microsoft.com/office/drawing/2014/main" xmlns="" id="{74E6D816-0678-42C9-A39B-5A83C24C31CF}"/>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hteck 20">
              <a:extLst>
                <a:ext uri="{FF2B5EF4-FFF2-40B4-BE49-F238E27FC236}">
                  <a16:creationId xmlns:a16="http://schemas.microsoft.com/office/drawing/2014/main" xmlns="" id="{2308B7C3-2B9B-4A62-9CBE-A0D5485A5237}"/>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8199600A-6812-482E-8C8F-EA4051B50488}"/>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hteck 22">
              <a:extLst>
                <a:ext uri="{FF2B5EF4-FFF2-40B4-BE49-F238E27FC236}">
                  <a16:creationId xmlns:a16="http://schemas.microsoft.com/office/drawing/2014/main" xmlns="" id="{DA2E6A01-70A5-4E7B-9C85-32FC5F210C3A}"/>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hteck 23">
              <a:extLst>
                <a:ext uri="{FF2B5EF4-FFF2-40B4-BE49-F238E27FC236}">
                  <a16:creationId xmlns:a16="http://schemas.microsoft.com/office/drawing/2014/main" xmlns="" id="{6D014C98-65EE-4D4B-A750-650139A3303F}"/>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hteck 24">
            <a:extLst>
              <a:ext uri="{FF2B5EF4-FFF2-40B4-BE49-F238E27FC236}">
                <a16:creationId xmlns:a16="http://schemas.microsoft.com/office/drawing/2014/main" xmlns="" id="{D0CF61D7-2B9E-475A-9B80-9F6847C9E86A}"/>
              </a:ext>
            </a:extLst>
          </p:cNvPr>
          <p:cNvSpPr/>
          <p:nvPr/>
        </p:nvSpPr>
        <p:spPr>
          <a:xfrm>
            <a:off x="4765973" y="4124277"/>
            <a:ext cx="118067" cy="21185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eck 25">
            <a:extLst>
              <a:ext uri="{FF2B5EF4-FFF2-40B4-BE49-F238E27FC236}">
                <a16:creationId xmlns:a16="http://schemas.microsoft.com/office/drawing/2014/main" xmlns="" id="{77DF11CE-C9FE-4501-895C-6602D43AD6B1}"/>
              </a:ext>
            </a:extLst>
          </p:cNvPr>
          <p:cNvSpPr/>
          <p:nvPr/>
        </p:nvSpPr>
        <p:spPr>
          <a:xfrm>
            <a:off x="4883356" y="4124277"/>
            <a:ext cx="200099" cy="289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hteck 26">
            <a:extLst>
              <a:ext uri="{FF2B5EF4-FFF2-40B4-BE49-F238E27FC236}">
                <a16:creationId xmlns:a16="http://schemas.microsoft.com/office/drawing/2014/main" xmlns="" id="{500FB3A3-DF4D-4BB3-8823-A9BDF1EE16E9}"/>
              </a:ext>
            </a:extLst>
          </p:cNvPr>
          <p:cNvSpPr/>
          <p:nvPr/>
        </p:nvSpPr>
        <p:spPr>
          <a:xfrm>
            <a:off x="4630616" y="1482423"/>
            <a:ext cx="355731" cy="1880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hteck 27">
            <a:extLst>
              <a:ext uri="{FF2B5EF4-FFF2-40B4-BE49-F238E27FC236}">
                <a16:creationId xmlns:a16="http://schemas.microsoft.com/office/drawing/2014/main" xmlns="" id="{496E8BCF-023A-4830-93C5-44B05A67BBEF}"/>
              </a:ext>
            </a:extLst>
          </p:cNvPr>
          <p:cNvSpPr/>
          <p:nvPr/>
        </p:nvSpPr>
        <p:spPr>
          <a:xfrm>
            <a:off x="4351238" y="4144018"/>
            <a:ext cx="200099" cy="12005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E5F6427C-55F3-4CF6-9B6D-E0FCC55561DC}"/>
              </a:ext>
            </a:extLst>
          </p:cNvPr>
          <p:cNvSpPr/>
          <p:nvPr/>
        </p:nvSpPr>
        <p:spPr>
          <a:xfrm>
            <a:off x="5724128" y="4073235"/>
            <a:ext cx="355731" cy="34007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Ellipse 30">
            <a:extLst>
              <a:ext uri="{FF2B5EF4-FFF2-40B4-BE49-F238E27FC236}">
                <a16:creationId xmlns:a16="http://schemas.microsoft.com/office/drawing/2014/main" xmlns="" id="{3BEC3B19-F8C8-4C8B-99A3-A34824D27484}"/>
              </a:ext>
            </a:extLst>
          </p:cNvPr>
          <p:cNvSpPr>
            <a:spLocks noChangeAspect="1"/>
          </p:cNvSpPr>
          <p:nvPr/>
        </p:nvSpPr>
        <p:spPr>
          <a:xfrm>
            <a:off x="4376734" y="4265909"/>
            <a:ext cx="149108" cy="14910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Gerader Verbinder 35">
            <a:extLst>
              <a:ext uri="{FF2B5EF4-FFF2-40B4-BE49-F238E27FC236}">
                <a16:creationId xmlns:a16="http://schemas.microsoft.com/office/drawing/2014/main" xmlns="" id="{A9446069-07D2-40E2-A034-A1B9B92BA431}"/>
              </a:ext>
            </a:extLst>
          </p:cNvPr>
          <p:cNvCxnSpPr>
            <a:cxnSpLocks/>
          </p:cNvCxnSpPr>
          <p:nvPr/>
        </p:nvCxnSpPr>
        <p:spPr>
          <a:xfrm>
            <a:off x="4090405" y="1737698"/>
            <a:ext cx="4009987" cy="0"/>
          </a:xfrm>
          <a:prstGeom prst="line">
            <a:avLst/>
          </a:prstGeom>
        </p:spPr>
        <p:style>
          <a:lnRef idx="1">
            <a:schemeClr val="dk1"/>
          </a:lnRef>
          <a:fillRef idx="0">
            <a:schemeClr val="dk1"/>
          </a:fillRef>
          <a:effectRef idx="0">
            <a:schemeClr val="dk1"/>
          </a:effectRef>
          <a:fontRef idx="minor">
            <a:schemeClr val="tx1"/>
          </a:fontRef>
        </p:style>
      </p:cxnSp>
      <p:cxnSp>
        <p:nvCxnSpPr>
          <p:cNvPr id="40" name="Gerader Verbinder 39">
            <a:extLst>
              <a:ext uri="{FF2B5EF4-FFF2-40B4-BE49-F238E27FC236}">
                <a16:creationId xmlns:a16="http://schemas.microsoft.com/office/drawing/2014/main" xmlns="" id="{1EAFAB31-CC08-452B-9AC6-51CA74A3C8DF}"/>
              </a:ext>
            </a:extLst>
          </p:cNvPr>
          <p:cNvCxnSpPr>
            <a:cxnSpLocks/>
          </p:cNvCxnSpPr>
          <p:nvPr/>
        </p:nvCxnSpPr>
        <p:spPr>
          <a:xfrm>
            <a:off x="3131840" y="3980381"/>
            <a:ext cx="4968552" cy="0"/>
          </a:xfrm>
          <a:prstGeom prst="line">
            <a:avLst/>
          </a:prstGeom>
        </p:spPr>
        <p:style>
          <a:lnRef idx="1">
            <a:schemeClr val="dk1"/>
          </a:lnRef>
          <a:fillRef idx="0">
            <a:schemeClr val="dk1"/>
          </a:fillRef>
          <a:effectRef idx="0">
            <a:schemeClr val="dk1"/>
          </a:effectRef>
          <a:fontRef idx="minor">
            <a:schemeClr val="tx1"/>
          </a:fontRef>
        </p:style>
      </p:cxnSp>
      <p:cxnSp>
        <p:nvCxnSpPr>
          <p:cNvPr id="42" name="Gerader Verbinder 41">
            <a:extLst>
              <a:ext uri="{FF2B5EF4-FFF2-40B4-BE49-F238E27FC236}">
                <a16:creationId xmlns:a16="http://schemas.microsoft.com/office/drawing/2014/main" xmlns="" id="{799451ED-E6AD-4A20-B461-7FA7E2AF570F}"/>
              </a:ext>
            </a:extLst>
          </p:cNvPr>
          <p:cNvCxnSpPr>
            <a:cxnSpLocks/>
          </p:cNvCxnSpPr>
          <p:nvPr/>
        </p:nvCxnSpPr>
        <p:spPr>
          <a:xfrm>
            <a:off x="4451287" y="1770293"/>
            <a:ext cx="0" cy="0"/>
          </a:xfrm>
          <a:prstGeom prst="line">
            <a:avLst/>
          </a:prstGeom>
        </p:spPr>
        <p:style>
          <a:lnRef idx="1">
            <a:schemeClr val="dk1"/>
          </a:lnRef>
          <a:fillRef idx="0">
            <a:schemeClr val="dk1"/>
          </a:fillRef>
          <a:effectRef idx="0">
            <a:schemeClr val="dk1"/>
          </a:effectRef>
          <a:fontRef idx="minor">
            <a:schemeClr val="tx1"/>
          </a:fontRef>
        </p:style>
      </p:cxnSp>
      <p:cxnSp>
        <p:nvCxnSpPr>
          <p:cNvPr id="46" name="Gerader Verbinder 45">
            <a:extLst>
              <a:ext uri="{FF2B5EF4-FFF2-40B4-BE49-F238E27FC236}">
                <a16:creationId xmlns:a16="http://schemas.microsoft.com/office/drawing/2014/main" xmlns="" id="{53EF9B89-D19E-4782-9898-17BEB368C99B}"/>
              </a:ext>
            </a:extLst>
          </p:cNvPr>
          <p:cNvCxnSpPr>
            <a:cxnSpLocks/>
            <a:endCxn id="28" idx="0"/>
          </p:cNvCxnSpPr>
          <p:nvPr/>
        </p:nvCxnSpPr>
        <p:spPr>
          <a:xfrm>
            <a:off x="4451287" y="1770293"/>
            <a:ext cx="1" cy="2373725"/>
          </a:xfrm>
          <a:prstGeom prst="line">
            <a:avLst/>
          </a:prstGeom>
        </p:spPr>
        <p:style>
          <a:lnRef idx="1">
            <a:schemeClr val="dk1"/>
          </a:lnRef>
          <a:fillRef idx="0">
            <a:schemeClr val="dk1"/>
          </a:fillRef>
          <a:effectRef idx="0">
            <a:schemeClr val="dk1"/>
          </a:effectRef>
          <a:fontRef idx="minor">
            <a:schemeClr val="tx1"/>
          </a:fontRef>
        </p:style>
      </p:cxnSp>
      <p:cxnSp>
        <p:nvCxnSpPr>
          <p:cNvPr id="47" name="Gerader Verbinder 46">
            <a:extLst>
              <a:ext uri="{FF2B5EF4-FFF2-40B4-BE49-F238E27FC236}">
                <a16:creationId xmlns:a16="http://schemas.microsoft.com/office/drawing/2014/main" xmlns="" id="{9A04DA22-5A38-4116-8E0F-70E0EAA4E6F4}"/>
              </a:ext>
            </a:extLst>
          </p:cNvPr>
          <p:cNvCxnSpPr>
            <a:cxnSpLocks/>
            <a:endCxn id="39" idx="0"/>
          </p:cNvCxnSpPr>
          <p:nvPr/>
        </p:nvCxnSpPr>
        <p:spPr>
          <a:xfrm flipH="1">
            <a:off x="6209443" y="2768624"/>
            <a:ext cx="2178103" cy="1275538"/>
          </a:xfrm>
          <a:prstGeom prst="line">
            <a:avLst/>
          </a:prstGeom>
        </p:spPr>
        <p:style>
          <a:lnRef idx="1">
            <a:schemeClr val="dk1"/>
          </a:lnRef>
          <a:fillRef idx="0">
            <a:schemeClr val="dk1"/>
          </a:fillRef>
          <a:effectRef idx="0">
            <a:schemeClr val="dk1"/>
          </a:effectRef>
          <a:fontRef idx="minor">
            <a:schemeClr val="tx1"/>
          </a:fontRef>
        </p:style>
      </p:cxnSp>
      <p:sp>
        <p:nvSpPr>
          <p:cNvPr id="48" name="Bogen 47">
            <a:extLst>
              <a:ext uri="{FF2B5EF4-FFF2-40B4-BE49-F238E27FC236}">
                <a16:creationId xmlns:a16="http://schemas.microsoft.com/office/drawing/2014/main" xmlns="" id="{6049A88A-729E-4AD1-B96F-FD8F99A27C51}"/>
              </a:ext>
            </a:extLst>
          </p:cNvPr>
          <p:cNvSpPr>
            <a:spLocks noChangeAspect="1"/>
          </p:cNvSpPr>
          <p:nvPr/>
        </p:nvSpPr>
        <p:spPr>
          <a:xfrm rot="16200000">
            <a:off x="3370047" y="2900381"/>
            <a:ext cx="2160000" cy="2160000"/>
          </a:xfrm>
          <a:prstGeom prst="arc">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9" name="Bogen 48">
            <a:extLst>
              <a:ext uri="{FF2B5EF4-FFF2-40B4-BE49-F238E27FC236}">
                <a16:creationId xmlns:a16="http://schemas.microsoft.com/office/drawing/2014/main" xmlns="" id="{1AAEA49F-7346-4EF3-9911-431065B30001}"/>
              </a:ext>
            </a:extLst>
          </p:cNvPr>
          <p:cNvSpPr>
            <a:spLocks noChangeAspect="1"/>
          </p:cNvSpPr>
          <p:nvPr/>
        </p:nvSpPr>
        <p:spPr>
          <a:xfrm>
            <a:off x="5239878" y="2904426"/>
            <a:ext cx="2160000" cy="2160000"/>
          </a:xfrm>
          <a:prstGeom prst="arc">
            <a:avLst>
              <a:gd name="adj1" fmla="val 19760789"/>
              <a:gd name="adj2" fmla="val 0"/>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Textfeld 49">
            <a:extLst>
              <a:ext uri="{FF2B5EF4-FFF2-40B4-BE49-F238E27FC236}">
                <a16:creationId xmlns:a16="http://schemas.microsoft.com/office/drawing/2014/main" xmlns="" id="{BF381433-9829-4235-8759-FAE2A54B6B23}"/>
              </a:ext>
            </a:extLst>
          </p:cNvPr>
          <p:cNvSpPr txBox="1"/>
          <p:nvPr/>
        </p:nvSpPr>
        <p:spPr>
          <a:xfrm>
            <a:off x="3171859" y="2566653"/>
            <a:ext cx="601447" cy="584775"/>
          </a:xfrm>
          <a:prstGeom prst="rect">
            <a:avLst/>
          </a:prstGeom>
          <a:noFill/>
        </p:spPr>
        <p:txBody>
          <a:bodyPr wrap="none" rtlCol="0">
            <a:spAutoFit/>
          </a:bodyPr>
          <a:lstStyle/>
          <a:p>
            <a:pPr algn="ctr"/>
            <a:r>
              <a:rPr lang="en-GB" sz="1600" dirty="0">
                <a:latin typeface="Source Sans Pro" panose="020B0503030403020204" pitchFamily="34" charset="0"/>
                <a:ea typeface="Source Sans Pro" panose="020B0503030403020204" pitchFamily="34" charset="0"/>
              </a:rPr>
              <a:t>90°</a:t>
            </a:r>
          </a:p>
          <a:p>
            <a:pPr algn="ctr"/>
            <a:r>
              <a:rPr lang="en-GB" sz="1600" dirty="0">
                <a:latin typeface="Source Sans Pro" panose="020B0503030403020204" pitchFamily="34" charset="0"/>
                <a:ea typeface="Source Sans Pro" panose="020B0503030403020204" pitchFamily="34" charset="0"/>
              </a:rPr>
              <a:t>± 10°</a:t>
            </a:r>
          </a:p>
        </p:txBody>
      </p:sp>
      <p:sp>
        <p:nvSpPr>
          <p:cNvPr id="51" name="Textfeld 50">
            <a:extLst>
              <a:ext uri="{FF2B5EF4-FFF2-40B4-BE49-F238E27FC236}">
                <a16:creationId xmlns:a16="http://schemas.microsoft.com/office/drawing/2014/main" xmlns="" id="{815395A1-93C0-43C1-9B93-49FDBE2F7534}"/>
              </a:ext>
            </a:extLst>
          </p:cNvPr>
          <p:cNvSpPr txBox="1"/>
          <p:nvPr/>
        </p:nvSpPr>
        <p:spPr>
          <a:xfrm>
            <a:off x="7350494" y="3444199"/>
            <a:ext cx="601448" cy="338554"/>
          </a:xfrm>
          <a:prstGeom prst="rect">
            <a:avLst/>
          </a:prstGeom>
          <a:noFill/>
        </p:spPr>
        <p:txBody>
          <a:bodyPr wrap="none" rtlCol="0">
            <a:spAutoFit/>
          </a:bodyPr>
          <a:lstStyle/>
          <a:p>
            <a:pPr algn="ctr"/>
            <a:r>
              <a:rPr lang="en-GB" sz="1600" dirty="0">
                <a:latin typeface="Source Sans Pro" panose="020B0503030403020204" pitchFamily="34" charset="0"/>
                <a:ea typeface="Source Sans Pro" panose="020B0503030403020204" pitchFamily="34" charset="0"/>
              </a:rPr>
              <a:t>&lt; 45°</a:t>
            </a:r>
          </a:p>
        </p:txBody>
      </p:sp>
      <p:sp>
        <p:nvSpPr>
          <p:cNvPr id="38" name="Freihandform: Form 37">
            <a:extLst>
              <a:ext uri="{FF2B5EF4-FFF2-40B4-BE49-F238E27FC236}">
                <a16:creationId xmlns:a16="http://schemas.microsoft.com/office/drawing/2014/main" xmlns="" id="{37874AE3-6EC6-44C1-AFC4-8797ECFB600A}"/>
              </a:ext>
            </a:extLst>
          </p:cNvPr>
          <p:cNvSpPr/>
          <p:nvPr/>
        </p:nvSpPr>
        <p:spPr>
          <a:xfrm>
            <a:off x="6209276" y="2590051"/>
            <a:ext cx="2152650" cy="1488282"/>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Freihandform: Form 38">
            <a:extLst>
              <a:ext uri="{FF2B5EF4-FFF2-40B4-BE49-F238E27FC236}">
                <a16:creationId xmlns:a16="http://schemas.microsoft.com/office/drawing/2014/main" xmlns="" id="{F9F9D03F-8871-463F-AB03-076740A9D6EC}"/>
              </a:ext>
            </a:extLst>
          </p:cNvPr>
          <p:cNvSpPr/>
          <p:nvPr/>
        </p:nvSpPr>
        <p:spPr>
          <a:xfrm rot="3600000">
            <a:off x="6213397" y="3571250"/>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hteck 40">
            <a:extLst>
              <a:ext uri="{FF2B5EF4-FFF2-40B4-BE49-F238E27FC236}">
                <a16:creationId xmlns:a16="http://schemas.microsoft.com/office/drawing/2014/main" xmlns="" id="{A8453987-2E67-4316-9BA9-A34224257851}"/>
              </a:ext>
            </a:extLst>
          </p:cNvPr>
          <p:cNvSpPr/>
          <p:nvPr/>
        </p:nvSpPr>
        <p:spPr>
          <a:xfrm rot="3614045">
            <a:off x="6054357" y="4004249"/>
            <a:ext cx="200099" cy="12005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87914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26</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Hint</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US" b="1" dirty="0" smtClean="0">
                <a:latin typeface="Source Sans Pro" panose="020B0503030403020204" pitchFamily="34" charset="0"/>
              </a:rPr>
              <a:t>Perpendicular Mode</a:t>
            </a:r>
          </a:p>
          <a:p>
            <a:pPr marL="0" indent="0">
              <a:buNone/>
              <a:tabLst>
                <a:tab pos="3946525" algn="l"/>
                <a:tab pos="6362700" algn="r"/>
              </a:tabLst>
            </a:pPr>
            <a:r>
              <a:rPr lang="en-US" dirty="0" smtClean="0">
                <a:latin typeface="Source Sans Pro" panose="020B0503030403020204" pitchFamily="34" charset="0"/>
              </a:rPr>
              <a:t>(Vehicle </a:t>
            </a:r>
            <a:r>
              <a:rPr lang="en-US" dirty="0">
                <a:latin typeface="Source Sans Pro" panose="020B0503030403020204" pitchFamily="34" charset="0"/>
              </a:rPr>
              <a:t>Protection </a:t>
            </a:r>
            <a:r>
              <a:rPr lang="en-US" dirty="0" smtClean="0">
                <a:latin typeface="Source Sans Pro" panose="020B0503030403020204" pitchFamily="34" charset="0"/>
              </a:rPr>
              <a:t>Mode):</a:t>
            </a:r>
            <a:r>
              <a:rPr lang="en-US" dirty="0">
                <a:latin typeface="Source Sans Pro" panose="020B0503030403020204" pitchFamily="34" charset="0"/>
              </a:rPr>
              <a:t/>
            </a:r>
            <a:br>
              <a:rPr lang="en-US" dirty="0">
                <a:latin typeface="Source Sans Pro" panose="020B0503030403020204" pitchFamily="34" charset="0"/>
              </a:rPr>
            </a:br>
            <a:r>
              <a:rPr lang="en-US" dirty="0">
                <a:latin typeface="Source Sans Pro" panose="020B0503030403020204" pitchFamily="34" charset="0"/>
              </a:rPr>
              <a:t>Less than ±5 degree</a:t>
            </a:r>
          </a:p>
          <a:p>
            <a:pPr marL="0" indent="0">
              <a:buNone/>
              <a:tabLst>
                <a:tab pos="3946525" algn="l"/>
                <a:tab pos="6362700" algn="r"/>
              </a:tabLst>
            </a:pPr>
            <a:endParaRPr lang="en-GB" dirty="0">
              <a:latin typeface="Source Sans Pro" panose="020B0503030403020204" pitchFamily="34" charset="0"/>
            </a:endParaRPr>
          </a:p>
        </p:txBody>
      </p:sp>
      <p:sp>
        <p:nvSpPr>
          <p:cNvPr id="27" name="テキスト ボックス 53">
            <a:extLst>
              <a:ext uri="{FF2B5EF4-FFF2-40B4-BE49-F238E27FC236}">
                <a16:creationId xmlns:a16="http://schemas.microsoft.com/office/drawing/2014/main" xmlns="" id="{320E8782-1528-42EA-8E91-C7D86B8F7A94}"/>
              </a:ext>
            </a:extLst>
          </p:cNvPr>
          <p:cNvSpPr txBox="1"/>
          <p:nvPr/>
        </p:nvSpPr>
        <p:spPr>
          <a:xfrm>
            <a:off x="377123" y="2394331"/>
            <a:ext cx="3010931" cy="414033"/>
          </a:xfrm>
          <a:prstGeom prst="rect">
            <a:avLst/>
          </a:prstGeom>
          <a:ln>
            <a:noFill/>
          </a:ln>
        </p:spPr>
        <p:txBody>
          <a:bodyPr vert="horz" wrap="none" lIns="91440" tIns="45720" rIns="91440" bIns="45720" rtlCol="0">
            <a:normAutofit/>
          </a:bodyPr>
          <a:lstStyle/>
          <a:p>
            <a:r>
              <a:rPr lang="en-US" altLang="ja-JP" b="1" dirty="0"/>
              <a:t>Basically perpendicular</a:t>
            </a:r>
            <a:endParaRPr kumimoji="1" lang="en-US" altLang="ja-JP" b="1" dirty="0"/>
          </a:p>
        </p:txBody>
      </p:sp>
      <p:grpSp>
        <p:nvGrpSpPr>
          <p:cNvPr id="6" name="Gruppieren 5">
            <a:extLst>
              <a:ext uri="{FF2B5EF4-FFF2-40B4-BE49-F238E27FC236}">
                <a16:creationId xmlns:a16="http://schemas.microsoft.com/office/drawing/2014/main" xmlns="" id="{7630E87D-B200-4680-B5D8-A411DA5CA2E8}"/>
              </a:ext>
            </a:extLst>
          </p:cNvPr>
          <p:cNvGrpSpPr/>
          <p:nvPr/>
        </p:nvGrpSpPr>
        <p:grpSpPr>
          <a:xfrm rot="16200000">
            <a:off x="3131490" y="604106"/>
            <a:ext cx="3532581" cy="7468371"/>
            <a:chOff x="5231829" y="-760264"/>
            <a:chExt cx="3532581" cy="7468371"/>
          </a:xfrm>
        </p:grpSpPr>
        <p:sp>
          <p:nvSpPr>
            <p:cNvPr id="21" name="角丸四角形 23">
              <a:extLst>
                <a:ext uri="{FF2B5EF4-FFF2-40B4-BE49-F238E27FC236}">
                  <a16:creationId xmlns:a16="http://schemas.microsoft.com/office/drawing/2014/main" xmlns="" id="{2EA64FBB-00F0-4480-9AF6-5D6B47B018F9}"/>
                </a:ext>
              </a:extLst>
            </p:cNvPr>
            <p:cNvSpPr/>
            <p:nvPr/>
          </p:nvSpPr>
          <p:spPr>
            <a:xfrm>
              <a:off x="6804581" y="3211963"/>
              <a:ext cx="138113" cy="169648"/>
            </a:xfrm>
            <a:prstGeom prst="roundRect">
              <a:avLst/>
            </a:prstGeom>
            <a:solidFill>
              <a:schemeClr val="bg1">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矢印コネクタ 15">
              <a:extLst>
                <a:ext uri="{FF2B5EF4-FFF2-40B4-BE49-F238E27FC236}">
                  <a16:creationId xmlns:a16="http://schemas.microsoft.com/office/drawing/2014/main" xmlns="" id="{8C0F367E-4F70-4DFA-8005-56BD1CC92B79}"/>
                </a:ext>
              </a:extLst>
            </p:cNvPr>
            <p:cNvCxnSpPr>
              <a:stCxn id="21" idx="3"/>
            </p:cNvCxnSpPr>
            <p:nvPr/>
          </p:nvCxnSpPr>
          <p:spPr>
            <a:xfrm>
              <a:off x="6942694" y="3296787"/>
              <a:ext cx="1809334" cy="3928"/>
            </a:xfrm>
            <a:prstGeom prst="straightConnector1">
              <a:avLst/>
            </a:prstGeom>
            <a:ln w="25400">
              <a:tailEnd type="arrow" w="med" len="med"/>
            </a:ln>
          </p:spPr>
          <p:style>
            <a:lnRef idx="1">
              <a:schemeClr val="accent1"/>
            </a:lnRef>
            <a:fillRef idx="0">
              <a:schemeClr val="accent1"/>
            </a:fillRef>
            <a:effectRef idx="0">
              <a:schemeClr val="accent1"/>
            </a:effectRef>
            <a:fontRef idx="minor">
              <a:schemeClr val="tx1"/>
            </a:fontRef>
          </p:style>
        </p:cxnSp>
        <p:grpSp>
          <p:nvGrpSpPr>
            <p:cNvPr id="28" name="グループ化 17">
              <a:extLst>
                <a:ext uri="{FF2B5EF4-FFF2-40B4-BE49-F238E27FC236}">
                  <a16:creationId xmlns:a16="http://schemas.microsoft.com/office/drawing/2014/main" xmlns="" id="{9BE40FC1-4821-4685-9C18-826CED967C68}"/>
                </a:ext>
              </a:extLst>
            </p:cNvPr>
            <p:cNvGrpSpPr/>
            <p:nvPr/>
          </p:nvGrpSpPr>
          <p:grpSpPr>
            <a:xfrm>
              <a:off x="5231829" y="-760264"/>
              <a:ext cx="3329846" cy="5686576"/>
              <a:chOff x="5231829" y="-760264"/>
              <a:chExt cx="3329846" cy="5686576"/>
            </a:xfrm>
          </p:grpSpPr>
          <p:sp>
            <p:nvSpPr>
              <p:cNvPr id="29" name="パイ 44">
                <a:extLst>
                  <a:ext uri="{FF2B5EF4-FFF2-40B4-BE49-F238E27FC236}">
                    <a16:creationId xmlns:a16="http://schemas.microsoft.com/office/drawing/2014/main" xmlns="" id="{641746D6-AF2F-4F95-B016-BBF3DE0C2F50}"/>
                  </a:ext>
                </a:extLst>
              </p:cNvPr>
              <p:cNvSpPr/>
              <p:nvPr/>
            </p:nvSpPr>
            <p:spPr>
              <a:xfrm>
                <a:off x="5321675" y="1686312"/>
                <a:ext cx="3240000" cy="3240000"/>
              </a:xfrm>
              <a:prstGeom prst="pie">
                <a:avLst>
                  <a:gd name="adj1" fmla="val 16215084"/>
                  <a:gd name="adj2" fmla="val 20970248"/>
                </a:avLst>
              </a:prstGeom>
              <a:gradFill>
                <a:gsLst>
                  <a:gs pos="99667">
                    <a:srgbClr val="FF3300"/>
                  </a:gs>
                  <a:gs pos="0">
                    <a:srgbClr val="FFFF00"/>
                  </a:gs>
                </a:gsLst>
                <a:lin ang="13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パイ 43">
                <a:extLst>
                  <a:ext uri="{FF2B5EF4-FFF2-40B4-BE49-F238E27FC236}">
                    <a16:creationId xmlns:a16="http://schemas.microsoft.com/office/drawing/2014/main" xmlns="" id="{2F9AAD23-431B-438E-96C2-F5A45898C3A7}"/>
                  </a:ext>
                </a:extLst>
              </p:cNvPr>
              <p:cNvSpPr/>
              <p:nvPr/>
            </p:nvSpPr>
            <p:spPr>
              <a:xfrm>
                <a:off x="5312150" y="1676787"/>
                <a:ext cx="3240000" cy="3240000"/>
              </a:xfrm>
              <a:prstGeom prst="pie">
                <a:avLst>
                  <a:gd name="adj1" fmla="val 577743"/>
                  <a:gd name="adj2" fmla="val 5409913"/>
                </a:avLst>
              </a:prstGeom>
              <a:gradFill>
                <a:gsLst>
                  <a:gs pos="99667">
                    <a:srgbClr val="FF3300"/>
                  </a:gs>
                  <a:gs pos="0">
                    <a:srgbClr val="FFFF00"/>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テキスト ボックス 50">
                <a:extLst>
                  <a:ext uri="{FF2B5EF4-FFF2-40B4-BE49-F238E27FC236}">
                    <a16:creationId xmlns:a16="http://schemas.microsoft.com/office/drawing/2014/main" xmlns="" id="{D07881A7-04AC-4613-B75A-6720D739085C}"/>
                  </a:ext>
                </a:extLst>
              </p:cNvPr>
              <p:cNvSpPr txBox="1"/>
              <p:nvPr/>
            </p:nvSpPr>
            <p:spPr>
              <a:xfrm rot="5400000">
                <a:off x="6948117" y="192969"/>
                <a:ext cx="2289388" cy="382922"/>
              </a:xfrm>
              <a:prstGeom prst="rect">
                <a:avLst/>
              </a:prstGeom>
              <a:ln>
                <a:noFill/>
              </a:ln>
            </p:spPr>
            <p:txBody>
              <a:bodyPr vert="horz" wrap="none" lIns="91440" tIns="45720" rIns="91440" bIns="45720" rtlCol="0">
                <a:normAutofit/>
              </a:bodyPr>
              <a:lstStyle/>
              <a:p>
                <a:r>
                  <a:rPr kumimoji="1" lang="en-US" altLang="ja-JP" dirty="0">
                    <a:solidFill>
                      <a:srgbClr val="FF0000"/>
                    </a:solidFill>
                  </a:rPr>
                  <a:t>Not Recommended</a:t>
                </a:r>
                <a:endParaRPr kumimoji="1" lang="ja-JP" altLang="en-US" dirty="0">
                  <a:solidFill>
                    <a:srgbClr val="FF0000"/>
                  </a:solidFill>
                </a:endParaRPr>
              </a:p>
            </p:txBody>
          </p:sp>
          <p:sp>
            <p:nvSpPr>
              <p:cNvPr id="32" name="円弧 54">
                <a:extLst>
                  <a:ext uri="{FF2B5EF4-FFF2-40B4-BE49-F238E27FC236}">
                    <a16:creationId xmlns:a16="http://schemas.microsoft.com/office/drawing/2014/main" xmlns="" id="{C62212F7-2E34-4428-BC9B-31C1BB52879B}"/>
                  </a:ext>
                </a:extLst>
              </p:cNvPr>
              <p:cNvSpPr/>
              <p:nvPr/>
            </p:nvSpPr>
            <p:spPr>
              <a:xfrm>
                <a:off x="5238750" y="1943099"/>
                <a:ext cx="3124200" cy="2973687"/>
              </a:xfrm>
              <a:prstGeom prst="arc">
                <a:avLst>
                  <a:gd name="adj1" fmla="val 16567708"/>
                  <a:gd name="adj2" fmla="val 20710862"/>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円弧 55">
                <a:extLst>
                  <a:ext uri="{FF2B5EF4-FFF2-40B4-BE49-F238E27FC236}">
                    <a16:creationId xmlns:a16="http://schemas.microsoft.com/office/drawing/2014/main" xmlns="" id="{6FF3BE7C-2E4B-4757-A750-9192143FB3FC}"/>
                  </a:ext>
                </a:extLst>
              </p:cNvPr>
              <p:cNvSpPr/>
              <p:nvPr/>
            </p:nvSpPr>
            <p:spPr>
              <a:xfrm>
                <a:off x="5231829" y="1936179"/>
                <a:ext cx="3073971" cy="2732804"/>
              </a:xfrm>
              <a:prstGeom prst="arc">
                <a:avLst>
                  <a:gd name="adj1" fmla="val 536195"/>
                  <a:gd name="adj2" fmla="val 4964362"/>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34" name="直線コネクタ 58">
                <a:extLst>
                  <a:ext uri="{FF2B5EF4-FFF2-40B4-BE49-F238E27FC236}">
                    <a16:creationId xmlns:a16="http://schemas.microsoft.com/office/drawing/2014/main" xmlns="" id="{4AFAB279-0120-48DF-BBAE-26BD41AA9236}"/>
                  </a:ext>
                </a:extLst>
              </p:cNvPr>
              <p:cNvCxnSpPr>
                <a:cxnSpLocks/>
              </p:cNvCxnSpPr>
              <p:nvPr/>
            </p:nvCxnSpPr>
            <p:spPr>
              <a:xfrm rot="5400000">
                <a:off x="7432091" y="1438864"/>
                <a:ext cx="915331" cy="4695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59">
                <a:extLst>
                  <a:ext uri="{FF2B5EF4-FFF2-40B4-BE49-F238E27FC236}">
                    <a16:creationId xmlns:a16="http://schemas.microsoft.com/office/drawing/2014/main" xmlns="" id="{3D82097C-D0C6-43AF-8C96-4E2E0C2AACA4}"/>
                  </a:ext>
                </a:extLst>
              </p:cNvPr>
              <p:cNvCxnSpPr>
                <a:cxnSpLocks/>
              </p:cNvCxnSpPr>
              <p:nvPr/>
            </p:nvCxnSpPr>
            <p:spPr>
              <a:xfrm rot="5400000">
                <a:off x="6422083" y="2588700"/>
                <a:ext cx="3075176" cy="32968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0" name="グループ化 16">
              <a:extLst>
                <a:ext uri="{FF2B5EF4-FFF2-40B4-BE49-F238E27FC236}">
                  <a16:creationId xmlns:a16="http://schemas.microsoft.com/office/drawing/2014/main" xmlns="" id="{E42EE034-8F76-4FF4-85E0-CEE16BF8FA6F}"/>
                </a:ext>
              </a:extLst>
            </p:cNvPr>
            <p:cNvGrpSpPr/>
            <p:nvPr/>
          </p:nvGrpSpPr>
          <p:grpSpPr>
            <a:xfrm>
              <a:off x="5312150" y="1676787"/>
              <a:ext cx="3240000" cy="5031320"/>
              <a:chOff x="5312150" y="1676787"/>
              <a:chExt cx="3240000" cy="5031320"/>
            </a:xfrm>
          </p:grpSpPr>
          <p:sp>
            <p:nvSpPr>
              <p:cNvPr id="41" name="パイ 47">
                <a:extLst>
                  <a:ext uri="{FF2B5EF4-FFF2-40B4-BE49-F238E27FC236}">
                    <a16:creationId xmlns:a16="http://schemas.microsoft.com/office/drawing/2014/main" xmlns="" id="{858FB54C-B3D1-4D68-A66F-55352CB39882}"/>
                  </a:ext>
                </a:extLst>
              </p:cNvPr>
              <p:cNvSpPr/>
              <p:nvPr/>
            </p:nvSpPr>
            <p:spPr>
              <a:xfrm>
                <a:off x="5312150" y="1676787"/>
                <a:ext cx="3240000" cy="3240000"/>
              </a:xfrm>
              <a:prstGeom prst="pie">
                <a:avLst>
                  <a:gd name="adj1" fmla="val 21002749"/>
                  <a:gd name="adj2" fmla="val 621672"/>
                </a:avLst>
              </a:prstGeom>
              <a:gradFill>
                <a:gsLst>
                  <a:gs pos="99667">
                    <a:srgbClr val="FFFF00"/>
                  </a:gs>
                  <a:gs pos="49833">
                    <a:srgbClr val="0000FF"/>
                  </a:gs>
                  <a:gs pos="0">
                    <a:srgbClr val="FFFF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円弧 29">
                <a:extLst>
                  <a:ext uri="{FF2B5EF4-FFF2-40B4-BE49-F238E27FC236}">
                    <a16:creationId xmlns:a16="http://schemas.microsoft.com/office/drawing/2014/main" xmlns="" id="{D932F953-F0B9-44F2-99E6-25D7852BCC7A}"/>
                  </a:ext>
                </a:extLst>
              </p:cNvPr>
              <p:cNvSpPr/>
              <p:nvPr/>
            </p:nvSpPr>
            <p:spPr>
              <a:xfrm>
                <a:off x="6953214" y="1943100"/>
                <a:ext cx="1352586" cy="2615045"/>
              </a:xfrm>
              <a:prstGeom prst="arc">
                <a:avLst>
                  <a:gd name="adj1" fmla="val 20652262"/>
                  <a:gd name="adj2" fmla="val 1338705"/>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45" name="直線コネクタ 57">
                <a:extLst>
                  <a:ext uri="{FF2B5EF4-FFF2-40B4-BE49-F238E27FC236}">
                    <a16:creationId xmlns:a16="http://schemas.microsoft.com/office/drawing/2014/main" xmlns="" id="{746B00A4-518E-4F6F-BB59-24ED56E88B9C}"/>
                  </a:ext>
                </a:extLst>
              </p:cNvPr>
              <p:cNvCxnSpPr>
                <a:cxnSpLocks/>
                <a:endCxn id="46" idx="1"/>
              </p:cNvCxnSpPr>
              <p:nvPr/>
            </p:nvCxnSpPr>
            <p:spPr>
              <a:xfrm rot="5400000">
                <a:off x="7476774" y="3966113"/>
                <a:ext cx="1475557" cy="182495"/>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
            <p:nvSpPr>
              <p:cNvPr id="46" name="テキスト ボックス 56">
                <a:extLst>
                  <a:ext uri="{FF2B5EF4-FFF2-40B4-BE49-F238E27FC236}">
                    <a16:creationId xmlns:a16="http://schemas.microsoft.com/office/drawing/2014/main" xmlns="" id="{2EA1E186-A391-47AD-AE2E-4AE9D4E8B3C7}"/>
                  </a:ext>
                </a:extLst>
              </p:cNvPr>
              <p:cNvSpPr txBox="1"/>
              <p:nvPr/>
            </p:nvSpPr>
            <p:spPr>
              <a:xfrm rot="5400000">
                <a:off x="7166821" y="5560162"/>
                <a:ext cx="1912968" cy="382922"/>
              </a:xfrm>
              <a:prstGeom prst="rect">
                <a:avLst/>
              </a:prstGeom>
              <a:ln>
                <a:noFill/>
              </a:ln>
            </p:spPr>
            <p:txBody>
              <a:bodyPr vert="horz" wrap="none" lIns="91440" tIns="45720" rIns="91440" bIns="45720" rtlCol="0">
                <a:normAutofit/>
              </a:bodyPr>
              <a:lstStyle/>
              <a:p>
                <a:r>
                  <a:rPr kumimoji="1" lang="en-US" altLang="ja-JP" dirty="0">
                    <a:solidFill>
                      <a:srgbClr val="0000FF"/>
                    </a:solidFill>
                  </a:rPr>
                  <a:t>Recommended</a:t>
                </a:r>
                <a:endParaRPr kumimoji="1" lang="ja-JP" altLang="en-US" dirty="0">
                  <a:solidFill>
                    <a:srgbClr val="0000FF"/>
                  </a:solidFill>
                </a:endParaRPr>
              </a:p>
            </p:txBody>
          </p:sp>
        </p:grpSp>
        <p:cxnSp>
          <p:nvCxnSpPr>
            <p:cNvPr id="47" name="直線矢印コネクタ 33">
              <a:extLst>
                <a:ext uri="{FF2B5EF4-FFF2-40B4-BE49-F238E27FC236}">
                  <a16:creationId xmlns:a16="http://schemas.microsoft.com/office/drawing/2014/main" xmlns="" id="{985985CB-1005-4150-9FC2-9278F4803BB0}"/>
                </a:ext>
              </a:extLst>
            </p:cNvPr>
            <p:cNvCxnSpPr/>
            <p:nvPr/>
          </p:nvCxnSpPr>
          <p:spPr>
            <a:xfrm rot="21000000" flipV="1">
              <a:off x="6955076" y="3131067"/>
              <a:ext cx="1809334" cy="2"/>
            </a:xfrm>
            <a:prstGeom prst="straightConnector1">
              <a:avLst/>
            </a:prstGeom>
            <a:ln w="25400">
              <a:tailEnd type="arrow" w="med" len="med"/>
            </a:ln>
          </p:spPr>
          <p:style>
            <a:lnRef idx="1">
              <a:schemeClr val="accent1"/>
            </a:lnRef>
            <a:fillRef idx="0">
              <a:schemeClr val="accent1"/>
            </a:fillRef>
            <a:effectRef idx="0">
              <a:schemeClr val="accent1"/>
            </a:effectRef>
            <a:fontRef idx="minor">
              <a:schemeClr val="tx1"/>
            </a:fontRef>
          </p:style>
        </p:cxnSp>
        <p:cxnSp>
          <p:nvCxnSpPr>
            <p:cNvPr id="51" name="直線矢印コネクタ 32">
              <a:extLst>
                <a:ext uri="{FF2B5EF4-FFF2-40B4-BE49-F238E27FC236}">
                  <a16:creationId xmlns:a16="http://schemas.microsoft.com/office/drawing/2014/main" xmlns="" id="{BCE3FD6F-B879-42FB-9CD6-45DB8EBC2803}"/>
                </a:ext>
              </a:extLst>
            </p:cNvPr>
            <p:cNvCxnSpPr/>
            <p:nvPr/>
          </p:nvCxnSpPr>
          <p:spPr>
            <a:xfrm rot="600000" flipV="1">
              <a:off x="6939471" y="3457809"/>
              <a:ext cx="1809334" cy="2"/>
            </a:xfrm>
            <a:prstGeom prst="straightConnector1">
              <a:avLst/>
            </a:prstGeom>
            <a:ln w="25400">
              <a:tailEnd type="arrow" w="med" len="med"/>
            </a:ln>
          </p:spPr>
          <p:style>
            <a:lnRef idx="1">
              <a:schemeClr val="accent1"/>
            </a:lnRef>
            <a:fillRef idx="0">
              <a:schemeClr val="accent1"/>
            </a:fillRef>
            <a:effectRef idx="0">
              <a:schemeClr val="accent1"/>
            </a:effectRef>
            <a:fontRef idx="minor">
              <a:schemeClr val="tx1"/>
            </a:fontRef>
          </p:style>
        </p:cxnSp>
      </p:grpSp>
      <p:pic>
        <p:nvPicPr>
          <p:cNvPr id="35" name="Grafik 34">
            <a:extLst>
              <a:ext uri="{FF2B5EF4-FFF2-40B4-BE49-F238E27FC236}">
                <a16:creationId xmlns:a16="http://schemas.microsoft.com/office/drawing/2014/main" xmlns="" id="{4F5DB46F-7044-4DAC-B712-BFEA33807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8812" y="701401"/>
            <a:ext cx="3657081" cy="1930367"/>
          </a:xfrm>
          <a:prstGeom prst="rect">
            <a:avLst/>
          </a:prstGeom>
        </p:spPr>
      </p:pic>
    </p:spTree>
    <p:extLst>
      <p:ext uri="{BB962C8B-B14F-4D97-AF65-F5344CB8AC3E}">
        <p14:creationId xmlns:p14="http://schemas.microsoft.com/office/powerpoint/2010/main" val="2037150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27</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Hint</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US" b="1" dirty="0" smtClean="0">
                <a:latin typeface="Source Sans Pro" panose="020B0503030403020204" pitchFamily="34" charset="0"/>
              </a:rPr>
              <a:t>Angled Mode </a:t>
            </a:r>
            <a:r>
              <a:rPr lang="en-US" dirty="0" smtClean="0">
                <a:latin typeface="Source Sans Pro" panose="020B0503030403020204" pitchFamily="34" charset="0"/>
              </a:rPr>
              <a:t>(Activation Mode): </a:t>
            </a:r>
            <a:r>
              <a:rPr lang="en-US" dirty="0">
                <a:latin typeface="Source Sans Pro" panose="020B0503030403020204" pitchFamily="34" charset="0"/>
              </a:rPr>
              <a:t>Less than 45 degree to direction of car</a:t>
            </a:r>
          </a:p>
          <a:p>
            <a:pPr marL="0" indent="0">
              <a:buNone/>
              <a:tabLst>
                <a:tab pos="3946525" algn="l"/>
                <a:tab pos="6362700" algn="r"/>
              </a:tabLst>
            </a:pPr>
            <a:endParaRPr lang="en-GB" dirty="0">
              <a:latin typeface="Source Sans Pro" panose="020B0503030403020204" pitchFamily="34" charset="0"/>
            </a:endParaRPr>
          </a:p>
        </p:txBody>
      </p:sp>
      <p:sp>
        <p:nvSpPr>
          <p:cNvPr id="44" name="パイ 1">
            <a:extLst>
              <a:ext uri="{FF2B5EF4-FFF2-40B4-BE49-F238E27FC236}">
                <a16:creationId xmlns:a16="http://schemas.microsoft.com/office/drawing/2014/main" xmlns="" id="{1254AFDB-9D7B-4E5C-9E75-EC505442F80F}"/>
              </a:ext>
            </a:extLst>
          </p:cNvPr>
          <p:cNvSpPr/>
          <p:nvPr/>
        </p:nvSpPr>
        <p:spPr>
          <a:xfrm rot="16200000">
            <a:off x="1117696" y="2458672"/>
            <a:ext cx="3232705" cy="3046788"/>
          </a:xfrm>
          <a:prstGeom prst="pie">
            <a:avLst>
              <a:gd name="adj1" fmla="val 2725111"/>
              <a:gd name="adj2" fmla="val 5419525"/>
            </a:avLst>
          </a:prstGeom>
          <a:gradFill>
            <a:gsLst>
              <a:gs pos="0">
                <a:srgbClr val="0000FF"/>
              </a:gs>
              <a:gs pos="70000">
                <a:srgbClr val="FFFF0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8" name="円弧 45">
            <a:extLst>
              <a:ext uri="{FF2B5EF4-FFF2-40B4-BE49-F238E27FC236}">
                <a16:creationId xmlns:a16="http://schemas.microsoft.com/office/drawing/2014/main" xmlns="" id="{DD38C79A-E6FC-4FFB-B63E-1E6F4EDC7319}"/>
              </a:ext>
            </a:extLst>
          </p:cNvPr>
          <p:cNvSpPr/>
          <p:nvPr/>
        </p:nvSpPr>
        <p:spPr>
          <a:xfrm>
            <a:off x="2117278" y="3190974"/>
            <a:ext cx="1590792" cy="1425020"/>
          </a:xfrm>
          <a:prstGeom prst="arc">
            <a:avLst>
              <a:gd name="adj1" fmla="val 18629407"/>
              <a:gd name="adj2" fmla="val 253392"/>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テキスト ボックス 36">
            <a:extLst>
              <a:ext uri="{FF2B5EF4-FFF2-40B4-BE49-F238E27FC236}">
                <a16:creationId xmlns:a16="http://schemas.microsoft.com/office/drawing/2014/main" xmlns="" id="{218A9C4E-03E5-44B3-82A0-335E05823203}"/>
              </a:ext>
            </a:extLst>
          </p:cNvPr>
          <p:cNvSpPr txBox="1"/>
          <p:nvPr/>
        </p:nvSpPr>
        <p:spPr>
          <a:xfrm>
            <a:off x="577603" y="3269517"/>
            <a:ext cx="1912968" cy="382922"/>
          </a:xfrm>
          <a:prstGeom prst="rect">
            <a:avLst/>
          </a:prstGeom>
          <a:ln>
            <a:noFill/>
          </a:ln>
        </p:spPr>
        <p:txBody>
          <a:bodyPr vert="horz" wrap="none" lIns="91440" tIns="45720" rIns="91440" bIns="45720" rtlCol="0">
            <a:normAutofit/>
          </a:bodyPr>
          <a:lstStyle/>
          <a:p>
            <a:r>
              <a:rPr kumimoji="1" lang="en-US" altLang="ja-JP" dirty="0">
                <a:solidFill>
                  <a:srgbClr val="0000FF"/>
                </a:solidFill>
              </a:rPr>
              <a:t>Recommended</a:t>
            </a:r>
            <a:endParaRPr kumimoji="1" lang="ja-JP" altLang="en-US" dirty="0">
              <a:solidFill>
                <a:srgbClr val="0000FF"/>
              </a:solidFill>
            </a:endParaRPr>
          </a:p>
        </p:txBody>
      </p:sp>
      <p:sp>
        <p:nvSpPr>
          <p:cNvPr id="35" name="テキスト ボックス 39">
            <a:extLst>
              <a:ext uri="{FF2B5EF4-FFF2-40B4-BE49-F238E27FC236}">
                <a16:creationId xmlns:a16="http://schemas.microsoft.com/office/drawing/2014/main" xmlns="" id="{5B51037C-0E85-413F-A02E-A9745D46B977}"/>
              </a:ext>
            </a:extLst>
          </p:cNvPr>
          <p:cNvSpPr txBox="1"/>
          <p:nvPr/>
        </p:nvSpPr>
        <p:spPr>
          <a:xfrm rot="10800000">
            <a:off x="4056391" y="3855317"/>
            <a:ext cx="1148276" cy="234450"/>
          </a:xfrm>
          <a:prstGeom prst="rect">
            <a:avLst/>
          </a:prstGeom>
          <a:ln>
            <a:noFill/>
          </a:ln>
        </p:spPr>
        <p:txBody>
          <a:bodyPr vert="horz" wrap="none" lIns="91440" tIns="45720" rIns="91440" bIns="45720" rtlCol="0">
            <a:normAutofit fontScale="92500" lnSpcReduction="20000"/>
          </a:bodyPr>
          <a:lstStyle/>
          <a:p>
            <a:r>
              <a:rPr kumimoji="1" lang="en-US" altLang="ja-JP" sz="1200" dirty="0">
                <a:solidFill>
                  <a:schemeClr val="bg2"/>
                </a:solidFill>
                <a:latin typeface="Arial" panose="020B0604020202020204" pitchFamily="34" charset="0"/>
                <a:cs typeface="Arial" panose="020B0604020202020204" pitchFamily="34" charset="0"/>
              </a:rPr>
              <a:t>Original angle</a:t>
            </a:r>
            <a:endParaRPr kumimoji="1" lang="ja-JP" altLang="en-US" sz="1200" dirty="0">
              <a:solidFill>
                <a:schemeClr val="bg2"/>
              </a:solidFill>
              <a:latin typeface="Arial" panose="020B0604020202020204" pitchFamily="34" charset="0"/>
              <a:cs typeface="Arial" panose="020B0604020202020204" pitchFamily="34" charset="0"/>
            </a:endParaRPr>
          </a:p>
        </p:txBody>
      </p:sp>
      <p:sp>
        <p:nvSpPr>
          <p:cNvPr id="36" name="角丸四角形 40">
            <a:extLst>
              <a:ext uri="{FF2B5EF4-FFF2-40B4-BE49-F238E27FC236}">
                <a16:creationId xmlns:a16="http://schemas.microsoft.com/office/drawing/2014/main" xmlns="" id="{BBBF16FC-E8CB-45D4-9AFA-53C335CF12C1}"/>
              </a:ext>
            </a:extLst>
          </p:cNvPr>
          <p:cNvSpPr/>
          <p:nvPr/>
        </p:nvSpPr>
        <p:spPr>
          <a:xfrm rot="16200000">
            <a:off x="2568470" y="3897245"/>
            <a:ext cx="138113" cy="169648"/>
          </a:xfrm>
          <a:prstGeom prst="roundRect">
            <a:avLst/>
          </a:prstGeom>
          <a:solidFill>
            <a:schemeClr val="bg1">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 name="直線矢印コネクタ 42">
            <a:extLst>
              <a:ext uri="{FF2B5EF4-FFF2-40B4-BE49-F238E27FC236}">
                <a16:creationId xmlns:a16="http://schemas.microsoft.com/office/drawing/2014/main" xmlns="" id="{59EB40A6-2051-488E-9F1A-E5028FA966ED}"/>
              </a:ext>
            </a:extLst>
          </p:cNvPr>
          <p:cNvCxnSpPr>
            <a:stCxn id="36" idx="2"/>
          </p:cNvCxnSpPr>
          <p:nvPr/>
        </p:nvCxnSpPr>
        <p:spPr>
          <a:xfrm rot="16200000">
            <a:off x="3708070" y="2996349"/>
            <a:ext cx="0" cy="1971439"/>
          </a:xfrm>
          <a:prstGeom prst="straightConnector1">
            <a:avLst/>
          </a:prstGeom>
          <a:ln w="25400">
            <a:tailEnd type="arrow" w="med" len="med"/>
          </a:ln>
        </p:spPr>
        <p:style>
          <a:lnRef idx="1">
            <a:schemeClr val="accent1"/>
          </a:lnRef>
          <a:fillRef idx="0">
            <a:schemeClr val="accent1"/>
          </a:fillRef>
          <a:effectRef idx="0">
            <a:schemeClr val="accent1"/>
          </a:effectRef>
          <a:fontRef idx="minor">
            <a:schemeClr val="tx1"/>
          </a:fontRef>
        </p:style>
      </p:cxnSp>
      <p:cxnSp>
        <p:nvCxnSpPr>
          <p:cNvPr id="42" name="直線矢印コネクタ 51">
            <a:extLst>
              <a:ext uri="{FF2B5EF4-FFF2-40B4-BE49-F238E27FC236}">
                <a16:creationId xmlns:a16="http://schemas.microsoft.com/office/drawing/2014/main" xmlns="" id="{A1B4E5FE-A6E9-405F-9944-61462A3E59FD}"/>
              </a:ext>
            </a:extLst>
          </p:cNvPr>
          <p:cNvCxnSpPr/>
          <p:nvPr/>
        </p:nvCxnSpPr>
        <p:spPr>
          <a:xfrm rot="13500000">
            <a:off x="3431057" y="2289815"/>
            <a:ext cx="0" cy="1971439"/>
          </a:xfrm>
          <a:prstGeom prst="straightConnector1">
            <a:avLst/>
          </a:prstGeom>
          <a:ln w="25400">
            <a:tailEnd type="arrow" w="med" len="med"/>
          </a:ln>
        </p:spPr>
        <p:style>
          <a:lnRef idx="1">
            <a:schemeClr val="accent1"/>
          </a:lnRef>
          <a:fillRef idx="0">
            <a:schemeClr val="accent1"/>
          </a:fillRef>
          <a:effectRef idx="0">
            <a:schemeClr val="accent1"/>
          </a:effectRef>
          <a:fontRef idx="minor">
            <a:schemeClr val="tx1"/>
          </a:fontRef>
        </p:style>
      </p:cxnSp>
      <p:sp>
        <p:nvSpPr>
          <p:cNvPr id="53" name="パイ 27">
            <a:extLst>
              <a:ext uri="{FF2B5EF4-FFF2-40B4-BE49-F238E27FC236}">
                <a16:creationId xmlns:a16="http://schemas.microsoft.com/office/drawing/2014/main" xmlns="" id="{CAD1A863-47ED-4E95-B4DB-CC74A234BEF3}"/>
              </a:ext>
            </a:extLst>
          </p:cNvPr>
          <p:cNvSpPr/>
          <p:nvPr/>
        </p:nvSpPr>
        <p:spPr>
          <a:xfrm rot="16200000">
            <a:off x="1108171" y="2468197"/>
            <a:ext cx="3232705" cy="3046788"/>
          </a:xfrm>
          <a:prstGeom prst="pie">
            <a:avLst>
              <a:gd name="adj1" fmla="val 23772"/>
              <a:gd name="adj2" fmla="val 2663195"/>
            </a:avLst>
          </a:prstGeom>
          <a:gradFill>
            <a:gsLst>
              <a:gs pos="99667">
                <a:srgbClr val="FF3300"/>
              </a:gs>
              <a:gs pos="0">
                <a:srgbClr val="FFFF0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4" name="円弧 28">
            <a:extLst>
              <a:ext uri="{FF2B5EF4-FFF2-40B4-BE49-F238E27FC236}">
                <a16:creationId xmlns:a16="http://schemas.microsoft.com/office/drawing/2014/main" xmlns="" id="{62067AFF-0DCD-4923-9B2B-4EB36C66A205}"/>
              </a:ext>
            </a:extLst>
          </p:cNvPr>
          <p:cNvSpPr/>
          <p:nvPr/>
        </p:nvSpPr>
        <p:spPr>
          <a:xfrm>
            <a:off x="2010462" y="3054432"/>
            <a:ext cx="1592713" cy="1591498"/>
          </a:xfrm>
          <a:prstGeom prst="arc">
            <a:avLst>
              <a:gd name="adj1" fmla="val 15900588"/>
              <a:gd name="adj2" fmla="val 19164672"/>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55" name="直線コネクタ 34">
            <a:extLst>
              <a:ext uri="{FF2B5EF4-FFF2-40B4-BE49-F238E27FC236}">
                <a16:creationId xmlns:a16="http://schemas.microsoft.com/office/drawing/2014/main" xmlns="" id="{8B0897CC-D222-47FA-9179-52ECCCBCAB8F}"/>
              </a:ext>
            </a:extLst>
          </p:cNvPr>
          <p:cNvCxnSpPr>
            <a:cxnSpLocks/>
            <a:stCxn id="57" idx="2"/>
          </p:cNvCxnSpPr>
          <p:nvPr/>
        </p:nvCxnSpPr>
        <p:spPr>
          <a:xfrm>
            <a:off x="2484334" y="2064904"/>
            <a:ext cx="601906" cy="102874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テキスト ボックス 37">
            <a:extLst>
              <a:ext uri="{FF2B5EF4-FFF2-40B4-BE49-F238E27FC236}">
                <a16:creationId xmlns:a16="http://schemas.microsoft.com/office/drawing/2014/main" xmlns="" id="{66219995-6240-417D-87B7-1333D438B6BE}"/>
              </a:ext>
            </a:extLst>
          </p:cNvPr>
          <p:cNvSpPr txBox="1"/>
          <p:nvPr/>
        </p:nvSpPr>
        <p:spPr>
          <a:xfrm>
            <a:off x="1339640" y="1681982"/>
            <a:ext cx="2289388" cy="382922"/>
          </a:xfrm>
          <a:prstGeom prst="rect">
            <a:avLst/>
          </a:prstGeom>
          <a:ln>
            <a:noFill/>
          </a:ln>
        </p:spPr>
        <p:txBody>
          <a:bodyPr vert="horz" wrap="none" lIns="91440" tIns="45720" rIns="91440" bIns="45720" rtlCol="0">
            <a:normAutofit/>
          </a:bodyPr>
          <a:lstStyle/>
          <a:p>
            <a:r>
              <a:rPr kumimoji="1" lang="en-US" altLang="ja-JP" dirty="0">
                <a:solidFill>
                  <a:srgbClr val="FF0000"/>
                </a:solidFill>
              </a:rPr>
              <a:t>Not Recommended</a:t>
            </a:r>
            <a:endParaRPr kumimoji="1" lang="ja-JP" altLang="en-US" dirty="0">
              <a:solidFill>
                <a:srgbClr val="FF0000"/>
              </a:solidFill>
            </a:endParaRPr>
          </a:p>
        </p:txBody>
      </p:sp>
      <p:cxnSp>
        <p:nvCxnSpPr>
          <p:cNvPr id="49" name="直線コネクタ 3">
            <a:extLst>
              <a:ext uri="{FF2B5EF4-FFF2-40B4-BE49-F238E27FC236}">
                <a16:creationId xmlns:a16="http://schemas.microsoft.com/office/drawing/2014/main" xmlns="" id="{E19F1FA6-8AAC-4EB1-B168-49B0DEB39C07}"/>
              </a:ext>
            </a:extLst>
          </p:cNvPr>
          <p:cNvCxnSpPr>
            <a:cxnSpLocks/>
          </p:cNvCxnSpPr>
          <p:nvPr/>
        </p:nvCxnSpPr>
        <p:spPr>
          <a:xfrm flipH="1" flipV="1">
            <a:off x="2372636" y="3460978"/>
            <a:ext cx="1256393" cy="144543"/>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xmlns="" id="{F757906F-B329-48AB-83DB-5B593CD5B6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8533" y="1930417"/>
            <a:ext cx="3657081" cy="1930367"/>
          </a:xfrm>
          <a:prstGeom prst="rect">
            <a:avLst/>
          </a:prstGeom>
        </p:spPr>
      </p:pic>
    </p:spTree>
    <p:extLst>
      <p:ext uri="{BB962C8B-B14F-4D97-AF65-F5344CB8AC3E}">
        <p14:creationId xmlns:p14="http://schemas.microsoft.com/office/powerpoint/2010/main" val="9106823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図 116">
            <a:extLst>
              <a:ext uri="{FF2B5EF4-FFF2-40B4-BE49-F238E27FC236}">
                <a16:creationId xmlns:a16="http://schemas.microsoft.com/office/drawing/2014/main" xmlns="" id="{4F60D281-191F-4FA1-88BA-1F0B529C6A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000" y="1873671"/>
            <a:ext cx="2485671" cy="2124000"/>
          </a:xfrm>
          <a:prstGeom prst="rect">
            <a:avLst/>
          </a:prstGeom>
        </p:spPr>
      </p:pic>
      <p:sp>
        <p:nvSpPr>
          <p:cNvPr id="5" name="Titel 4"/>
          <p:cNvSpPr>
            <a:spLocks noGrp="1"/>
          </p:cNvSpPr>
          <p:nvPr>
            <p:ph type="title"/>
          </p:nvPr>
        </p:nvSpPr>
        <p:spPr/>
        <p:txBody>
          <a:bodyPr>
            <a:normAutofit fontScale="90000"/>
          </a:bodyPr>
          <a:lstStyle/>
          <a:p>
            <a:r>
              <a:rPr lang="en-GB" dirty="0" smtClean="0"/>
              <a:t>Configuration</a:t>
            </a:r>
            <a:endParaRPr lang="en-GB" dirty="0"/>
          </a:p>
        </p:txBody>
      </p:sp>
      <p:sp>
        <p:nvSpPr>
          <p:cNvPr id="2" name="Foliennummernplatzhalter 1"/>
          <p:cNvSpPr>
            <a:spLocks noGrp="1"/>
          </p:cNvSpPr>
          <p:nvPr>
            <p:ph type="sldNum" sz="quarter" idx="4"/>
          </p:nvPr>
        </p:nvSpPr>
        <p:spPr/>
        <p:txBody>
          <a:bodyPr/>
          <a:lstStyle/>
          <a:p>
            <a:fld id="{31FAF356-C636-401D-A317-E356ED668189}" type="slidenum">
              <a:rPr lang="de-CH" smtClean="0"/>
              <a:pPr/>
              <a:t>28</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08FFDE26-C339-4A16-A07D-1F3DA89D8361}"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latin typeface="Source Sans Pro" panose="020B0503030403020204" pitchFamily="34" charset="0"/>
              </a:rPr>
              <a:t>Configure the proper sensor mode by pressing and holding the </a:t>
            </a:r>
            <a:r>
              <a:rPr lang="en-GB" sz="1800" b="1" dirty="0">
                <a:latin typeface="Source Sans Pro" panose="020B0503030403020204" pitchFamily="34" charset="0"/>
              </a:rPr>
              <a:t>Sensor Mode </a:t>
            </a:r>
            <a:r>
              <a:rPr lang="en-GB" sz="1800" dirty="0">
                <a:latin typeface="Source Sans Pro" panose="020B0503030403020204" pitchFamily="34" charset="0"/>
              </a:rPr>
              <a:t>button for 2 seconds.</a:t>
            </a:r>
            <a:endParaRPr lang="en-GB" sz="1600" dirty="0">
              <a:latin typeface="Source Sans Pro" panose="020B0503030403020204" pitchFamily="34" charset="0"/>
            </a:endParaRPr>
          </a:p>
        </p:txBody>
      </p:sp>
      <p:sp>
        <p:nvSpPr>
          <p:cNvPr id="19" name="Textfeld 18">
            <a:extLst>
              <a:ext uri="{FF2B5EF4-FFF2-40B4-BE49-F238E27FC236}">
                <a16:creationId xmlns:a16="http://schemas.microsoft.com/office/drawing/2014/main" xmlns="" id="{396CDE3B-BF96-4266-83E9-EEFB3EE31512}"/>
              </a:ext>
            </a:extLst>
          </p:cNvPr>
          <p:cNvSpPr txBox="1"/>
          <p:nvPr/>
        </p:nvSpPr>
        <p:spPr>
          <a:xfrm>
            <a:off x="4764327" y="4346347"/>
            <a:ext cx="1300356" cy="430887"/>
          </a:xfrm>
          <a:prstGeom prst="rect">
            <a:avLst/>
          </a:prstGeom>
          <a:solidFill>
            <a:schemeClr val="accent1">
              <a:lumMod val="20000"/>
              <a:lumOff val="80000"/>
            </a:schemeClr>
          </a:solidFill>
        </p:spPr>
        <p:txBody>
          <a:bodyPr wrap="none" rtlCol="0">
            <a:spAutoFit/>
          </a:bodyPr>
          <a:lstStyle/>
          <a:p>
            <a:r>
              <a:rPr lang="en-GB" sz="1100" dirty="0">
                <a:latin typeface="Source Sans Pro" panose="020B0503030403020204" pitchFamily="34" charset="0"/>
                <a:ea typeface="Source Sans Pro" panose="020B0503030403020204" pitchFamily="34" charset="0"/>
              </a:rPr>
              <a:t>Sensor Mode:</a:t>
            </a:r>
          </a:p>
          <a:p>
            <a:r>
              <a:rPr lang="en-GB" sz="1100" dirty="0">
                <a:latin typeface="Source Sans Pro" panose="020B0503030403020204" pitchFamily="34" charset="0"/>
                <a:ea typeface="Source Sans Pro" panose="020B0503030403020204" pitchFamily="34" charset="0"/>
              </a:rPr>
              <a:t>angled (</a:t>
            </a:r>
            <a:r>
              <a:rPr lang="en-GB" sz="1100" i="1" dirty="0">
                <a:latin typeface="Source Sans Pro" panose="020B0503030403020204" pitchFamily="34" charset="0"/>
                <a:ea typeface="Source Sans Pro" panose="020B0503030403020204" pitchFamily="34" charset="0"/>
              </a:rPr>
              <a:t>Activation</a:t>
            </a:r>
            <a:r>
              <a:rPr lang="en-GB" sz="1100" dirty="0">
                <a:latin typeface="Source Sans Pro" panose="020B0503030403020204" pitchFamily="34" charset="0"/>
                <a:ea typeface="Source Sans Pro" panose="020B0503030403020204" pitchFamily="34" charset="0"/>
              </a:rPr>
              <a:t>)</a:t>
            </a:r>
          </a:p>
        </p:txBody>
      </p:sp>
      <p:sp>
        <p:nvSpPr>
          <p:cNvPr id="20" name="Rechteck 19">
            <a:extLst>
              <a:ext uri="{FF2B5EF4-FFF2-40B4-BE49-F238E27FC236}">
                <a16:creationId xmlns:a16="http://schemas.microsoft.com/office/drawing/2014/main" xmlns="" id="{2B3D99A2-13A0-4030-BF59-7A2A2894F524}"/>
              </a:ext>
            </a:extLst>
          </p:cNvPr>
          <p:cNvSpPr/>
          <p:nvPr/>
        </p:nvSpPr>
        <p:spPr>
          <a:xfrm rot="3439661">
            <a:off x="4855790" y="4128368"/>
            <a:ext cx="216000" cy="108000"/>
          </a:xfrm>
          <a:prstGeom prst="rect">
            <a:avLst/>
          </a:prstGeom>
          <a:solidFill>
            <a:schemeClr val="accent1">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hteck 20">
            <a:extLst>
              <a:ext uri="{FF2B5EF4-FFF2-40B4-BE49-F238E27FC236}">
                <a16:creationId xmlns:a16="http://schemas.microsoft.com/office/drawing/2014/main" xmlns="" id="{CDF3E421-A87E-4C56-8F62-5501B8F87D9E}"/>
              </a:ext>
            </a:extLst>
          </p:cNvPr>
          <p:cNvSpPr/>
          <p:nvPr/>
        </p:nvSpPr>
        <p:spPr>
          <a:xfrm>
            <a:off x="4439360" y="4074559"/>
            <a:ext cx="216000" cy="1080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0AB33D46-9786-4E02-A14B-EFA691096D75}"/>
              </a:ext>
            </a:extLst>
          </p:cNvPr>
          <p:cNvSpPr/>
          <p:nvPr/>
        </p:nvSpPr>
        <p:spPr>
          <a:xfrm>
            <a:off x="3437342" y="4082555"/>
            <a:ext cx="216000" cy="1080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xmlns="" id="{B112E93E-1C21-4F69-A218-F32F5D1CD8A7}"/>
              </a:ext>
            </a:extLst>
          </p:cNvPr>
          <p:cNvSpPr>
            <a:spLocks noChangeAspect="1"/>
          </p:cNvSpPr>
          <p:nvPr/>
        </p:nvSpPr>
        <p:spPr>
          <a:xfrm>
            <a:off x="3473342" y="4190555"/>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Ellipse 23">
            <a:extLst>
              <a:ext uri="{FF2B5EF4-FFF2-40B4-BE49-F238E27FC236}">
                <a16:creationId xmlns:a16="http://schemas.microsoft.com/office/drawing/2014/main" xmlns="" id="{55523243-8F2B-4D2A-8C3C-B9FB16D88190}"/>
              </a:ext>
            </a:extLst>
          </p:cNvPr>
          <p:cNvSpPr>
            <a:spLocks noChangeAspect="1"/>
          </p:cNvSpPr>
          <p:nvPr/>
        </p:nvSpPr>
        <p:spPr>
          <a:xfrm>
            <a:off x="4475360" y="4190555"/>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5" name="Ellipse 24">
            <a:extLst>
              <a:ext uri="{FF2B5EF4-FFF2-40B4-BE49-F238E27FC236}">
                <a16:creationId xmlns:a16="http://schemas.microsoft.com/office/drawing/2014/main" xmlns="" id="{12A51DA9-6932-4056-95D7-94EFBEAEB403}"/>
              </a:ext>
            </a:extLst>
          </p:cNvPr>
          <p:cNvSpPr>
            <a:spLocks noChangeAspect="1"/>
          </p:cNvSpPr>
          <p:nvPr/>
        </p:nvSpPr>
        <p:spPr>
          <a:xfrm>
            <a:off x="4788032" y="4185660"/>
            <a:ext cx="144000" cy="144000"/>
          </a:xfrm>
          <a:prstGeom prst="ellipse">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7" name="Gruppieren 16">
            <a:extLst>
              <a:ext uri="{FF2B5EF4-FFF2-40B4-BE49-F238E27FC236}">
                <a16:creationId xmlns:a16="http://schemas.microsoft.com/office/drawing/2014/main" xmlns="" id="{A529CCE9-5DEF-49EA-9AD0-CAEF13E72A7B}"/>
              </a:ext>
            </a:extLst>
          </p:cNvPr>
          <p:cNvGrpSpPr/>
          <p:nvPr/>
        </p:nvGrpSpPr>
        <p:grpSpPr>
          <a:xfrm>
            <a:off x="1252800" y="3578400"/>
            <a:ext cx="216000" cy="216000"/>
            <a:chOff x="1140286" y="3302657"/>
            <a:chExt cx="216000" cy="216000"/>
          </a:xfrm>
          <a:solidFill>
            <a:srgbClr val="FFFF00"/>
          </a:solidFill>
        </p:grpSpPr>
        <p:sp>
          <p:nvSpPr>
            <p:cNvPr id="15" name="Ellipse 14">
              <a:extLst>
                <a:ext uri="{FF2B5EF4-FFF2-40B4-BE49-F238E27FC236}">
                  <a16:creationId xmlns:a16="http://schemas.microsoft.com/office/drawing/2014/main" xmlns="" id="{869B7F38-B45F-483D-8250-4CA5F4E570B1}"/>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Ellipse 15">
              <a:extLst>
                <a:ext uri="{FF2B5EF4-FFF2-40B4-BE49-F238E27FC236}">
                  <a16:creationId xmlns:a16="http://schemas.microsoft.com/office/drawing/2014/main" xmlns="" id="{6FB59100-80E2-4E54-808B-5757CD62C8AC}"/>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31" name="Rechteck: abgerundete Ecken 30">
            <a:extLst>
              <a:ext uri="{FF2B5EF4-FFF2-40B4-BE49-F238E27FC236}">
                <a16:creationId xmlns:a16="http://schemas.microsoft.com/office/drawing/2014/main" xmlns="" id="{556E74E1-F9DE-454C-8F8D-4A1F1F4E98DE}"/>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Perpendicular</a:t>
            </a:r>
          </a:p>
        </p:txBody>
      </p:sp>
      <p:sp>
        <p:nvSpPr>
          <p:cNvPr id="6" name="Freihandform: Form 5">
            <a:extLst>
              <a:ext uri="{FF2B5EF4-FFF2-40B4-BE49-F238E27FC236}">
                <a16:creationId xmlns:a16="http://schemas.microsoft.com/office/drawing/2014/main" xmlns="" id="{445DAC6F-3117-4C0A-B4CB-E67AABFED371}"/>
              </a:ext>
            </a:extLst>
          </p:cNvPr>
          <p:cNvSpPr/>
          <p:nvPr/>
        </p:nvSpPr>
        <p:spPr>
          <a:xfrm>
            <a:off x="5022056" y="2717006"/>
            <a:ext cx="2152650" cy="1488282"/>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29">
            <a:extLst>
              <a:ext uri="{FF2B5EF4-FFF2-40B4-BE49-F238E27FC236}">
                <a16:creationId xmlns:a16="http://schemas.microsoft.com/office/drawing/2014/main" xmlns="" id="{0228944B-D23C-4AF4-9187-63E01C974F4C}"/>
              </a:ext>
            </a:extLst>
          </p:cNvPr>
          <p:cNvSpPr/>
          <p:nvPr/>
        </p:nvSpPr>
        <p:spPr>
          <a:xfrm rot="16200000">
            <a:off x="2557991" y="2886761"/>
            <a:ext cx="1926166"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ihandform: Form 32">
            <a:extLst>
              <a:ext uri="{FF2B5EF4-FFF2-40B4-BE49-F238E27FC236}">
                <a16:creationId xmlns:a16="http://schemas.microsoft.com/office/drawing/2014/main" xmlns="" id="{CB7F6BBA-80ED-4DF7-B18C-ED884EA021CB}"/>
              </a:ext>
            </a:extLst>
          </p:cNvPr>
          <p:cNvSpPr/>
          <p:nvPr/>
        </p:nvSpPr>
        <p:spPr>
          <a:xfrm>
            <a:off x="3272688" y="3439886"/>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a:extLst>
              <a:ext uri="{FF2B5EF4-FFF2-40B4-BE49-F238E27FC236}">
                <a16:creationId xmlns:a16="http://schemas.microsoft.com/office/drawing/2014/main" xmlns="" id="{D6518073-1A00-410C-8D06-4D66D1BD8306}"/>
              </a:ext>
            </a:extLst>
          </p:cNvPr>
          <p:cNvSpPr/>
          <p:nvPr/>
        </p:nvSpPr>
        <p:spPr>
          <a:xfrm rot="16200000">
            <a:off x="3570178" y="2886761"/>
            <a:ext cx="1926166"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ihandform: Form 34">
            <a:extLst>
              <a:ext uri="{FF2B5EF4-FFF2-40B4-BE49-F238E27FC236}">
                <a16:creationId xmlns:a16="http://schemas.microsoft.com/office/drawing/2014/main" xmlns="" id="{675E47E5-978E-447A-920D-0762566DF540}"/>
              </a:ext>
            </a:extLst>
          </p:cNvPr>
          <p:cNvSpPr/>
          <p:nvPr/>
        </p:nvSpPr>
        <p:spPr>
          <a:xfrm>
            <a:off x="4284875" y="3439886"/>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ihandform: Form 35">
            <a:extLst>
              <a:ext uri="{FF2B5EF4-FFF2-40B4-BE49-F238E27FC236}">
                <a16:creationId xmlns:a16="http://schemas.microsoft.com/office/drawing/2014/main" xmlns="" id="{2C1F2676-85AB-431E-932D-5ADD0360C70D}"/>
              </a:ext>
            </a:extLst>
          </p:cNvPr>
          <p:cNvSpPr/>
          <p:nvPr/>
        </p:nvSpPr>
        <p:spPr>
          <a:xfrm rot="3600000">
            <a:off x="5026177" y="3698205"/>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ihandform: Form 9">
            <a:extLst>
              <a:ext uri="{FF2B5EF4-FFF2-40B4-BE49-F238E27FC236}">
                <a16:creationId xmlns:a16="http://schemas.microsoft.com/office/drawing/2014/main" xmlns="" id="{E52553AC-3C84-4A57-804B-40D5A01F3B06}"/>
              </a:ext>
            </a:extLst>
          </p:cNvPr>
          <p:cNvSpPr/>
          <p:nvPr/>
        </p:nvSpPr>
        <p:spPr>
          <a:xfrm>
            <a:off x="3035030" y="4085617"/>
            <a:ext cx="899808" cy="277238"/>
          </a:xfrm>
          <a:custGeom>
            <a:avLst/>
            <a:gdLst>
              <a:gd name="connsiteX0" fmla="*/ 0 w 899808"/>
              <a:gd name="connsiteY0" fmla="*/ 0 h 277238"/>
              <a:gd name="connsiteX1" fmla="*/ 899808 w 899808"/>
              <a:gd name="connsiteY1" fmla="*/ 0 h 277238"/>
              <a:gd name="connsiteX2" fmla="*/ 899808 w 899808"/>
              <a:gd name="connsiteY2" fmla="*/ 277238 h 277238"/>
            </a:gdLst>
            <a:ahLst/>
            <a:cxnLst>
              <a:cxn ang="0">
                <a:pos x="connsiteX0" y="connsiteY0"/>
              </a:cxn>
              <a:cxn ang="0">
                <a:pos x="connsiteX1" y="connsiteY1"/>
              </a:cxn>
              <a:cxn ang="0">
                <a:pos x="connsiteX2" y="connsiteY2"/>
              </a:cxn>
            </a:cxnLst>
            <a:rect l="l" t="t" r="r" b="b"/>
            <a:pathLst>
              <a:path w="899808" h="277238">
                <a:moveTo>
                  <a:pt x="0" y="0"/>
                </a:moveTo>
                <a:lnTo>
                  <a:pt x="899808" y="0"/>
                </a:lnTo>
                <a:lnTo>
                  <a:pt x="899808" y="277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ihandform: Form 36">
            <a:extLst>
              <a:ext uri="{FF2B5EF4-FFF2-40B4-BE49-F238E27FC236}">
                <a16:creationId xmlns:a16="http://schemas.microsoft.com/office/drawing/2014/main" xmlns="" id="{EFE304A5-3825-40C6-BC93-88C036DED0AC}"/>
              </a:ext>
            </a:extLst>
          </p:cNvPr>
          <p:cNvSpPr/>
          <p:nvPr/>
        </p:nvSpPr>
        <p:spPr>
          <a:xfrm flipH="1">
            <a:off x="4128678" y="4086729"/>
            <a:ext cx="3638858" cy="277238"/>
          </a:xfrm>
          <a:custGeom>
            <a:avLst/>
            <a:gdLst>
              <a:gd name="connsiteX0" fmla="*/ 0 w 899808"/>
              <a:gd name="connsiteY0" fmla="*/ 0 h 277238"/>
              <a:gd name="connsiteX1" fmla="*/ 899808 w 899808"/>
              <a:gd name="connsiteY1" fmla="*/ 0 h 277238"/>
              <a:gd name="connsiteX2" fmla="*/ 899808 w 899808"/>
              <a:gd name="connsiteY2" fmla="*/ 277238 h 277238"/>
            </a:gdLst>
            <a:ahLst/>
            <a:cxnLst>
              <a:cxn ang="0">
                <a:pos x="connsiteX0" y="connsiteY0"/>
              </a:cxn>
              <a:cxn ang="0">
                <a:pos x="connsiteX1" y="connsiteY1"/>
              </a:cxn>
              <a:cxn ang="0">
                <a:pos x="connsiteX2" y="connsiteY2"/>
              </a:cxn>
            </a:cxnLst>
            <a:rect l="l" t="t" r="r" b="b"/>
            <a:pathLst>
              <a:path w="899808" h="277238">
                <a:moveTo>
                  <a:pt x="0" y="0"/>
                </a:moveTo>
                <a:lnTo>
                  <a:pt x="899808" y="0"/>
                </a:lnTo>
                <a:lnTo>
                  <a:pt x="899808" y="277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ihandform: Form 11">
            <a:extLst>
              <a:ext uri="{FF2B5EF4-FFF2-40B4-BE49-F238E27FC236}">
                <a16:creationId xmlns:a16="http://schemas.microsoft.com/office/drawing/2014/main" xmlns="" id="{3D6EEDB5-964B-40E3-900B-C40BE61AC406}"/>
              </a:ext>
            </a:extLst>
          </p:cNvPr>
          <p:cNvSpPr/>
          <p:nvPr/>
        </p:nvSpPr>
        <p:spPr>
          <a:xfrm>
            <a:off x="3069077" y="1857983"/>
            <a:ext cx="4693595" cy="194553"/>
          </a:xfrm>
          <a:custGeom>
            <a:avLst/>
            <a:gdLst>
              <a:gd name="connsiteX0" fmla="*/ 0 w 4693595"/>
              <a:gd name="connsiteY0" fmla="*/ 194553 h 194553"/>
              <a:gd name="connsiteX1" fmla="*/ 875489 w 4693595"/>
              <a:gd name="connsiteY1" fmla="*/ 194553 h 194553"/>
              <a:gd name="connsiteX2" fmla="*/ 875489 w 4693595"/>
              <a:gd name="connsiteY2" fmla="*/ 0 h 194553"/>
              <a:gd name="connsiteX3" fmla="*/ 1060314 w 4693595"/>
              <a:gd name="connsiteY3" fmla="*/ 0 h 194553"/>
              <a:gd name="connsiteX4" fmla="*/ 1060314 w 4693595"/>
              <a:gd name="connsiteY4" fmla="*/ 194553 h 194553"/>
              <a:gd name="connsiteX5" fmla="*/ 4693595 w 4693595"/>
              <a:gd name="connsiteY5" fmla="*/ 194553 h 1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3595" h="194553">
                <a:moveTo>
                  <a:pt x="0" y="194553"/>
                </a:moveTo>
                <a:lnTo>
                  <a:pt x="875489" y="194553"/>
                </a:lnTo>
                <a:lnTo>
                  <a:pt x="875489" y="0"/>
                </a:lnTo>
                <a:lnTo>
                  <a:pt x="1060314" y="0"/>
                </a:lnTo>
                <a:lnTo>
                  <a:pt x="1060314" y="194553"/>
                </a:lnTo>
                <a:lnTo>
                  <a:pt x="4693595" y="194553"/>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hteck: abgerundete Ecken 12">
            <a:extLst>
              <a:ext uri="{FF2B5EF4-FFF2-40B4-BE49-F238E27FC236}">
                <a16:creationId xmlns:a16="http://schemas.microsoft.com/office/drawing/2014/main" xmlns="" id="{F402B5A4-BAD2-4C5F-AC6E-03BB7B3BCFBB}"/>
              </a:ext>
            </a:extLst>
          </p:cNvPr>
          <p:cNvSpPr/>
          <p:nvPr/>
        </p:nvSpPr>
        <p:spPr>
          <a:xfrm>
            <a:off x="4002643" y="1995686"/>
            <a:ext cx="63650" cy="2232248"/>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Rechteck 13">
            <a:extLst>
              <a:ext uri="{FF2B5EF4-FFF2-40B4-BE49-F238E27FC236}">
                <a16:creationId xmlns:a16="http://schemas.microsoft.com/office/drawing/2014/main" xmlns="" id="{438146A3-5574-4B27-8924-74CE0FE27D71}"/>
              </a:ext>
            </a:extLst>
          </p:cNvPr>
          <p:cNvSpPr/>
          <p:nvPr/>
        </p:nvSpPr>
        <p:spPr>
          <a:xfrm>
            <a:off x="4128678" y="1591730"/>
            <a:ext cx="107456" cy="46080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hteck 38">
            <a:extLst>
              <a:ext uri="{FF2B5EF4-FFF2-40B4-BE49-F238E27FC236}">
                <a16:creationId xmlns:a16="http://schemas.microsoft.com/office/drawing/2014/main" xmlns="" id="{5F53803E-6FA7-4F5D-8C14-BA1D206964CF}"/>
              </a:ext>
            </a:extLst>
          </p:cNvPr>
          <p:cNvSpPr/>
          <p:nvPr/>
        </p:nvSpPr>
        <p:spPr>
          <a:xfrm>
            <a:off x="4128678" y="4087710"/>
            <a:ext cx="106010" cy="300681"/>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feld 17">
            <a:extLst>
              <a:ext uri="{FF2B5EF4-FFF2-40B4-BE49-F238E27FC236}">
                <a16:creationId xmlns:a16="http://schemas.microsoft.com/office/drawing/2014/main" xmlns="" id="{577245CA-5C36-4B33-886B-FCB9A3D66CCD}"/>
              </a:ext>
            </a:extLst>
          </p:cNvPr>
          <p:cNvSpPr txBox="1"/>
          <p:nvPr/>
        </p:nvSpPr>
        <p:spPr>
          <a:xfrm>
            <a:off x="2483768" y="4366419"/>
            <a:ext cx="2217274" cy="430887"/>
          </a:xfrm>
          <a:prstGeom prst="rect">
            <a:avLst/>
          </a:prstGeom>
          <a:solidFill>
            <a:schemeClr val="accent2">
              <a:lumMod val="20000"/>
              <a:lumOff val="80000"/>
            </a:schemeClr>
          </a:solidFill>
        </p:spPr>
        <p:txBody>
          <a:bodyPr wrap="none" rtlCol="0">
            <a:spAutoFit/>
          </a:bodyPr>
          <a:lstStyle/>
          <a:p>
            <a:pPr algn="r"/>
            <a:r>
              <a:rPr lang="en-GB" sz="1100" dirty="0">
                <a:latin typeface="Source Sans Pro" panose="020B0503030403020204" pitchFamily="34" charset="0"/>
                <a:ea typeface="Source Sans Pro" panose="020B0503030403020204" pitchFamily="34" charset="0"/>
              </a:rPr>
              <a:t>Sensor Mode:</a:t>
            </a:r>
          </a:p>
          <a:p>
            <a:pPr algn="r"/>
            <a:r>
              <a:rPr lang="en-GB" sz="1100" dirty="0">
                <a:latin typeface="Source Sans Pro" panose="020B0503030403020204" pitchFamily="34" charset="0"/>
                <a:ea typeface="Source Sans Pro" panose="020B0503030403020204" pitchFamily="34" charset="0"/>
              </a:rPr>
              <a:t>Perpendicular (</a:t>
            </a:r>
            <a:r>
              <a:rPr lang="en-GB" sz="1100" i="1" dirty="0">
                <a:latin typeface="Source Sans Pro" panose="020B0503030403020204" pitchFamily="34" charset="0"/>
                <a:ea typeface="Source Sans Pro" panose="020B0503030403020204" pitchFamily="34" charset="0"/>
              </a:rPr>
              <a:t>Vehicle Protection</a:t>
            </a:r>
            <a:r>
              <a:rPr lang="en-GB" sz="1100" dirty="0">
                <a:latin typeface="Source Sans Pro" panose="020B0503030403020204" pitchFamily="34" charset="0"/>
                <a:ea typeface="Source Sans Pro" panose="020B0503030403020204" pitchFamily="34" charset="0"/>
              </a:rPr>
              <a:t>)</a:t>
            </a:r>
          </a:p>
        </p:txBody>
      </p:sp>
      <p:pic>
        <p:nvPicPr>
          <p:cNvPr id="41" name="Grafik 40">
            <a:extLst>
              <a:ext uri="{FF2B5EF4-FFF2-40B4-BE49-F238E27FC236}">
                <a16:creationId xmlns:a16="http://schemas.microsoft.com/office/drawing/2014/main" xmlns="" id="{274B91A3-38F8-4A56-9F1C-D62605200F5C}"/>
              </a:ext>
            </a:extLst>
          </p:cNvPr>
          <p:cNvPicPr>
            <a:picLocks noChangeAspect="1"/>
          </p:cNvPicPr>
          <p:nvPr/>
        </p:nvPicPr>
        <p:blipFill>
          <a:blip r:embed="rId4"/>
          <a:stretch>
            <a:fillRect/>
          </a:stretch>
        </p:blipFill>
        <p:spPr>
          <a:xfrm rot="10800000">
            <a:off x="7196904" y="2657020"/>
            <a:ext cx="1800000" cy="891527"/>
          </a:xfrm>
          <a:prstGeom prst="rect">
            <a:avLst/>
          </a:prstGeom>
        </p:spPr>
      </p:pic>
      <p:sp>
        <p:nvSpPr>
          <p:cNvPr id="40" name="Rechteck 39">
            <a:extLst>
              <a:ext uri="{FF2B5EF4-FFF2-40B4-BE49-F238E27FC236}">
                <a16:creationId xmlns:a16="http://schemas.microsoft.com/office/drawing/2014/main" xmlns="" id="{5976D114-2940-4CF4-96DB-454F712C3A98}"/>
              </a:ext>
            </a:extLst>
          </p:cNvPr>
          <p:cNvSpPr>
            <a:spLocks noChangeAspect="1"/>
          </p:cNvSpPr>
          <p:nvPr/>
        </p:nvSpPr>
        <p:spPr>
          <a:xfrm>
            <a:off x="2598668" y="3069022"/>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74354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116">
            <a:extLst>
              <a:ext uri="{FF2B5EF4-FFF2-40B4-BE49-F238E27FC236}">
                <a16:creationId xmlns:a16="http://schemas.microsoft.com/office/drawing/2014/main" xmlns="" id="{1E64B03F-1CA9-4F20-89CF-EB0853242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2252786"/>
            <a:ext cx="2485671" cy="2124000"/>
          </a:xfrm>
          <a:prstGeom prst="rect">
            <a:avLst/>
          </a:prstGeom>
        </p:spPr>
      </p:pic>
      <p:sp>
        <p:nvSpPr>
          <p:cNvPr id="50" name="Rechteck: abgerundete Ecken 49">
            <a:extLst>
              <a:ext uri="{FF2B5EF4-FFF2-40B4-BE49-F238E27FC236}">
                <a16:creationId xmlns:a16="http://schemas.microsoft.com/office/drawing/2014/main" xmlns="" id="{9D2776B9-598C-43FF-92C4-36E841DA3405}"/>
              </a:ext>
            </a:extLst>
          </p:cNvPr>
          <p:cNvSpPr/>
          <p:nvPr/>
        </p:nvSpPr>
        <p:spPr>
          <a:xfrm>
            <a:off x="6164530" y="1981508"/>
            <a:ext cx="1354476" cy="209764"/>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el 4"/>
          <p:cNvSpPr>
            <a:spLocks noGrp="1"/>
          </p:cNvSpPr>
          <p:nvPr>
            <p:ph type="title"/>
          </p:nvPr>
        </p:nvSpPr>
        <p:spPr/>
        <p:txBody>
          <a:bodyPr>
            <a:normAutofit fontScale="90000"/>
          </a:bodyPr>
          <a:lstStyle/>
          <a:p>
            <a:r>
              <a:rPr lang="en-GB" dirty="0" smtClean="0"/>
              <a:t>Configuration</a:t>
            </a:r>
            <a:endParaRPr lang="en-GB" dirty="0"/>
          </a:p>
        </p:txBody>
      </p:sp>
      <p:sp>
        <p:nvSpPr>
          <p:cNvPr id="2" name="Foliennummernplatzhalter 1"/>
          <p:cNvSpPr>
            <a:spLocks noGrp="1"/>
          </p:cNvSpPr>
          <p:nvPr>
            <p:ph type="sldNum" sz="quarter" idx="4"/>
          </p:nvPr>
        </p:nvSpPr>
        <p:spPr/>
        <p:txBody>
          <a:bodyPr/>
          <a:lstStyle/>
          <a:p>
            <a:fld id="{31FAF356-C636-401D-A317-E356ED668189}" type="slidenum">
              <a:rPr lang="de-CH" smtClean="0"/>
              <a:pPr/>
              <a:t>29</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0DC6D8F5-E480-4681-B102-ACF1F7F9FE5E}"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latin typeface="Source Sans Pro" panose="020B0503030403020204" pitchFamily="34" charset="0"/>
              </a:rPr>
              <a:t>Adjust the detection range by pressing the </a:t>
            </a:r>
            <a:r>
              <a:rPr lang="en-GB" sz="1800" b="1" dirty="0">
                <a:latin typeface="Source Sans Pro" panose="020B0503030403020204" pitchFamily="34" charset="0"/>
              </a:rPr>
              <a:t>Microwave Maximum Range </a:t>
            </a:r>
            <a:r>
              <a:rPr lang="en-GB" sz="1800" dirty="0">
                <a:latin typeface="Source Sans Pro" panose="020B0503030403020204" pitchFamily="34" charset="0"/>
              </a:rPr>
              <a:t>button.</a:t>
            </a:r>
            <a:br>
              <a:rPr lang="en-GB" sz="1800" dirty="0">
                <a:latin typeface="Source Sans Pro" panose="020B0503030403020204" pitchFamily="34" charset="0"/>
              </a:rPr>
            </a:br>
            <a:r>
              <a:rPr lang="en-GB" sz="1800" dirty="0">
                <a:solidFill>
                  <a:srgbClr val="0070C0"/>
                </a:solidFill>
                <a:latin typeface="Source Sans Pro" panose="020B0503030403020204" pitchFamily="34" charset="0"/>
                <a:sym typeface="Wingdings" panose="05000000000000000000" pitchFamily="2" charset="2"/>
              </a:rPr>
              <a:t> Set the range 500 mm shorter than the actual width of the road!</a:t>
            </a:r>
            <a:endParaRPr lang="en-GB" sz="1600" dirty="0">
              <a:solidFill>
                <a:srgbClr val="0070C0"/>
              </a:solidFill>
              <a:latin typeface="Source Sans Pro" panose="020B0503030403020204" pitchFamily="34" charset="0"/>
            </a:endParaRPr>
          </a:p>
        </p:txBody>
      </p:sp>
      <p:grpSp>
        <p:nvGrpSpPr>
          <p:cNvPr id="17" name="Gruppieren 16">
            <a:extLst>
              <a:ext uri="{FF2B5EF4-FFF2-40B4-BE49-F238E27FC236}">
                <a16:creationId xmlns:a16="http://schemas.microsoft.com/office/drawing/2014/main" xmlns="" id="{A529CCE9-5DEF-49EA-9AD0-CAEF13E72A7B}"/>
              </a:ext>
            </a:extLst>
          </p:cNvPr>
          <p:cNvGrpSpPr/>
          <p:nvPr/>
        </p:nvGrpSpPr>
        <p:grpSpPr>
          <a:xfrm>
            <a:off x="522000" y="3564000"/>
            <a:ext cx="216000" cy="216000"/>
            <a:chOff x="1140286" y="3302657"/>
            <a:chExt cx="216000" cy="216000"/>
          </a:xfrm>
          <a:solidFill>
            <a:srgbClr val="FFFF00"/>
          </a:solidFill>
        </p:grpSpPr>
        <p:sp>
          <p:nvSpPr>
            <p:cNvPr id="15" name="Ellipse 14">
              <a:extLst>
                <a:ext uri="{FF2B5EF4-FFF2-40B4-BE49-F238E27FC236}">
                  <a16:creationId xmlns:a16="http://schemas.microsoft.com/office/drawing/2014/main" xmlns="" id="{869B7F38-B45F-483D-8250-4CA5F4E570B1}"/>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Ellipse 15">
              <a:extLst>
                <a:ext uri="{FF2B5EF4-FFF2-40B4-BE49-F238E27FC236}">
                  <a16:creationId xmlns:a16="http://schemas.microsoft.com/office/drawing/2014/main" xmlns="" id="{6FB59100-80E2-4E54-808B-5757CD62C8AC}"/>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6" name="Rechteck: abgerundete Ecken 5">
            <a:extLst>
              <a:ext uri="{FF2B5EF4-FFF2-40B4-BE49-F238E27FC236}">
                <a16:creationId xmlns:a16="http://schemas.microsoft.com/office/drawing/2014/main" xmlns="" id="{EAA7B878-DBAF-4E86-BA13-3EBDCB011FCE}"/>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3.5 m</a:t>
            </a:r>
          </a:p>
        </p:txBody>
      </p:sp>
      <p:sp>
        <p:nvSpPr>
          <p:cNvPr id="14" name="Rechteck: abgerundete Ecken 13">
            <a:extLst>
              <a:ext uri="{FF2B5EF4-FFF2-40B4-BE49-F238E27FC236}">
                <a16:creationId xmlns:a16="http://schemas.microsoft.com/office/drawing/2014/main" xmlns="" id="{F28B0350-A7E7-4222-BE96-BB7F86A1DEAD}"/>
              </a:ext>
            </a:extLst>
          </p:cNvPr>
          <p:cNvSpPr/>
          <p:nvPr/>
        </p:nvSpPr>
        <p:spPr>
          <a:xfrm>
            <a:off x="6157415" y="4440431"/>
            <a:ext cx="1354476" cy="575309"/>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Ellipse 18">
            <a:extLst>
              <a:ext uri="{FF2B5EF4-FFF2-40B4-BE49-F238E27FC236}">
                <a16:creationId xmlns:a16="http://schemas.microsoft.com/office/drawing/2014/main" xmlns="" id="{FB8CBB6E-09BC-4710-A97B-D70BB3F25DDB}"/>
              </a:ext>
            </a:extLst>
          </p:cNvPr>
          <p:cNvSpPr/>
          <p:nvPr/>
        </p:nvSpPr>
        <p:spPr>
          <a:xfrm rot="16200000">
            <a:off x="5434342" y="3240681"/>
            <a:ext cx="2178278" cy="533655"/>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uppieren 19">
            <a:extLst>
              <a:ext uri="{FF2B5EF4-FFF2-40B4-BE49-F238E27FC236}">
                <a16:creationId xmlns:a16="http://schemas.microsoft.com/office/drawing/2014/main" xmlns="" id="{86AD72AD-53B1-4471-9672-655E584EDB37}"/>
              </a:ext>
            </a:extLst>
          </p:cNvPr>
          <p:cNvGrpSpPr/>
          <p:nvPr/>
        </p:nvGrpSpPr>
        <p:grpSpPr>
          <a:xfrm>
            <a:off x="6845797" y="2106258"/>
            <a:ext cx="56475" cy="2490393"/>
            <a:chOff x="5672829" y="1690116"/>
            <a:chExt cx="45722" cy="2016221"/>
          </a:xfrm>
        </p:grpSpPr>
        <p:sp>
          <p:nvSpPr>
            <p:cNvPr id="21" name="Rechteck 20">
              <a:extLst>
                <a:ext uri="{FF2B5EF4-FFF2-40B4-BE49-F238E27FC236}">
                  <a16:creationId xmlns:a16="http://schemas.microsoft.com/office/drawing/2014/main" xmlns="" id="{604633BB-D6F8-448B-8845-9428F31FAC77}"/>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2837B429-8319-4675-8F5E-4114BEB028D9}"/>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hteck 22">
              <a:extLst>
                <a:ext uri="{FF2B5EF4-FFF2-40B4-BE49-F238E27FC236}">
                  <a16:creationId xmlns:a16="http://schemas.microsoft.com/office/drawing/2014/main" xmlns="" id="{C7412CF6-8BBF-4BE5-A82B-1210F5BA6B64}"/>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hteck 23">
              <a:extLst>
                <a:ext uri="{FF2B5EF4-FFF2-40B4-BE49-F238E27FC236}">
                  <a16:creationId xmlns:a16="http://schemas.microsoft.com/office/drawing/2014/main" xmlns="" id="{C182276F-C756-4BF8-B4A5-BDEFEF1FB68E}"/>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hteck 24">
              <a:extLst>
                <a:ext uri="{FF2B5EF4-FFF2-40B4-BE49-F238E27FC236}">
                  <a16:creationId xmlns:a16="http://schemas.microsoft.com/office/drawing/2014/main" xmlns="" id="{40B50FCB-50CA-4172-A40C-B2D1F11C6736}"/>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hteck 28">
              <a:extLst>
                <a:ext uri="{FF2B5EF4-FFF2-40B4-BE49-F238E27FC236}">
                  <a16:creationId xmlns:a16="http://schemas.microsoft.com/office/drawing/2014/main" xmlns="" id="{78335699-D5F2-4E69-9A29-649CA06CB4D4}"/>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53D05DDF-B0D2-4C1E-BB12-7C8B457A3548}"/>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hteck 30">
              <a:extLst>
                <a:ext uri="{FF2B5EF4-FFF2-40B4-BE49-F238E27FC236}">
                  <a16:creationId xmlns:a16="http://schemas.microsoft.com/office/drawing/2014/main" xmlns="" id="{39100B61-6AF6-438A-B8EC-8624A174BC90}"/>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Rechteck 31">
            <a:extLst>
              <a:ext uri="{FF2B5EF4-FFF2-40B4-BE49-F238E27FC236}">
                <a16:creationId xmlns:a16="http://schemas.microsoft.com/office/drawing/2014/main" xmlns="" id="{86827E4A-DEDB-4FB9-95CD-ABD74685E9F9}"/>
              </a:ext>
            </a:extLst>
          </p:cNvPr>
          <p:cNvSpPr/>
          <p:nvPr/>
        </p:nvSpPr>
        <p:spPr>
          <a:xfrm>
            <a:off x="6841768" y="4576908"/>
            <a:ext cx="118067" cy="21185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hteck 32">
            <a:extLst>
              <a:ext uri="{FF2B5EF4-FFF2-40B4-BE49-F238E27FC236}">
                <a16:creationId xmlns:a16="http://schemas.microsoft.com/office/drawing/2014/main" xmlns="" id="{D8F02C0F-E2E9-44B5-9AAB-3536A14607B3}"/>
              </a:ext>
            </a:extLst>
          </p:cNvPr>
          <p:cNvSpPr/>
          <p:nvPr/>
        </p:nvSpPr>
        <p:spPr>
          <a:xfrm>
            <a:off x="6959151" y="4576908"/>
            <a:ext cx="200099" cy="289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hteck 34">
            <a:extLst>
              <a:ext uri="{FF2B5EF4-FFF2-40B4-BE49-F238E27FC236}">
                <a16:creationId xmlns:a16="http://schemas.microsoft.com/office/drawing/2014/main" xmlns="" id="{1D83ACA6-126C-4880-B8DD-431F556E6642}"/>
              </a:ext>
            </a:extLst>
          </p:cNvPr>
          <p:cNvSpPr/>
          <p:nvPr/>
        </p:nvSpPr>
        <p:spPr>
          <a:xfrm>
            <a:off x="6427033" y="4596649"/>
            <a:ext cx="200099" cy="12005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Ellipse 37">
            <a:extLst>
              <a:ext uri="{FF2B5EF4-FFF2-40B4-BE49-F238E27FC236}">
                <a16:creationId xmlns:a16="http://schemas.microsoft.com/office/drawing/2014/main" xmlns="" id="{57111701-C505-4016-BE5E-B1D0A50D9634}"/>
              </a:ext>
            </a:extLst>
          </p:cNvPr>
          <p:cNvSpPr>
            <a:spLocks noChangeAspect="1"/>
          </p:cNvSpPr>
          <p:nvPr/>
        </p:nvSpPr>
        <p:spPr>
          <a:xfrm>
            <a:off x="6452529" y="4718540"/>
            <a:ext cx="149108" cy="14910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Gerader Verbinder 38">
            <a:extLst>
              <a:ext uri="{FF2B5EF4-FFF2-40B4-BE49-F238E27FC236}">
                <a16:creationId xmlns:a16="http://schemas.microsoft.com/office/drawing/2014/main" xmlns="" id="{A8C188F0-8D2D-4F1F-8E38-C22FAB16BD78}"/>
              </a:ext>
            </a:extLst>
          </p:cNvPr>
          <p:cNvCxnSpPr>
            <a:cxnSpLocks/>
          </p:cNvCxnSpPr>
          <p:nvPr/>
        </p:nvCxnSpPr>
        <p:spPr>
          <a:xfrm>
            <a:off x="5783699" y="2190329"/>
            <a:ext cx="1656184" cy="0"/>
          </a:xfrm>
          <a:prstGeom prst="line">
            <a:avLst/>
          </a:prstGeom>
        </p:spPr>
        <p:style>
          <a:lnRef idx="1">
            <a:schemeClr val="dk1"/>
          </a:lnRef>
          <a:fillRef idx="0">
            <a:schemeClr val="dk1"/>
          </a:fillRef>
          <a:effectRef idx="0">
            <a:schemeClr val="dk1"/>
          </a:effectRef>
          <a:fontRef idx="minor">
            <a:schemeClr val="tx1"/>
          </a:fontRef>
        </p:style>
      </p:cxnSp>
      <p:cxnSp>
        <p:nvCxnSpPr>
          <p:cNvPr id="40" name="Gerader Verbinder 39">
            <a:extLst>
              <a:ext uri="{FF2B5EF4-FFF2-40B4-BE49-F238E27FC236}">
                <a16:creationId xmlns:a16="http://schemas.microsoft.com/office/drawing/2014/main" xmlns="" id="{7AC1314B-541F-49B2-9484-4F8886A18D16}"/>
              </a:ext>
            </a:extLst>
          </p:cNvPr>
          <p:cNvCxnSpPr>
            <a:cxnSpLocks/>
            <a:endCxn id="19" idx="6"/>
          </p:cNvCxnSpPr>
          <p:nvPr/>
        </p:nvCxnSpPr>
        <p:spPr>
          <a:xfrm flipV="1">
            <a:off x="5783699" y="2418370"/>
            <a:ext cx="739783" cy="3898"/>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xmlns="" id="{78E4FF2D-E3F4-490D-994C-D9C97B03F57B}"/>
              </a:ext>
            </a:extLst>
          </p:cNvPr>
          <p:cNvCxnSpPr>
            <a:cxnSpLocks/>
          </p:cNvCxnSpPr>
          <p:nvPr/>
        </p:nvCxnSpPr>
        <p:spPr>
          <a:xfrm>
            <a:off x="6527082" y="2222924"/>
            <a:ext cx="0" cy="0"/>
          </a:xfrm>
          <a:prstGeom prst="line">
            <a:avLst/>
          </a:prstGeom>
        </p:spPr>
        <p:style>
          <a:lnRef idx="1">
            <a:schemeClr val="dk1"/>
          </a:lnRef>
          <a:fillRef idx="0">
            <a:schemeClr val="dk1"/>
          </a:fillRef>
          <a:effectRef idx="0">
            <a:schemeClr val="dk1"/>
          </a:effectRef>
          <a:fontRef idx="minor">
            <a:schemeClr val="tx1"/>
          </a:fontRef>
        </p:style>
      </p:cxnSp>
      <p:cxnSp>
        <p:nvCxnSpPr>
          <p:cNvPr id="51" name="Gerade Verbindung mit Pfeil 50">
            <a:extLst>
              <a:ext uri="{FF2B5EF4-FFF2-40B4-BE49-F238E27FC236}">
                <a16:creationId xmlns:a16="http://schemas.microsoft.com/office/drawing/2014/main" xmlns="" id="{016E399F-84A8-45D2-8B74-C89F2C1EFFED}"/>
              </a:ext>
            </a:extLst>
          </p:cNvPr>
          <p:cNvCxnSpPr>
            <a:cxnSpLocks/>
          </p:cNvCxnSpPr>
          <p:nvPr/>
        </p:nvCxnSpPr>
        <p:spPr>
          <a:xfrm flipV="1">
            <a:off x="5970606" y="2190329"/>
            <a:ext cx="0" cy="228040"/>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54" name="Textfeld 53">
            <a:extLst>
              <a:ext uri="{FF2B5EF4-FFF2-40B4-BE49-F238E27FC236}">
                <a16:creationId xmlns:a16="http://schemas.microsoft.com/office/drawing/2014/main" xmlns="" id="{6E361DA5-67F8-455A-B8CF-20D4DAC0CFD2}"/>
              </a:ext>
            </a:extLst>
          </p:cNvPr>
          <p:cNvSpPr txBox="1"/>
          <p:nvPr/>
        </p:nvSpPr>
        <p:spPr>
          <a:xfrm>
            <a:off x="5030431" y="2157968"/>
            <a:ext cx="912429"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 500 mm</a:t>
            </a:r>
          </a:p>
        </p:txBody>
      </p:sp>
      <p:cxnSp>
        <p:nvCxnSpPr>
          <p:cNvPr id="55" name="Gerader Verbinder 54">
            <a:extLst>
              <a:ext uri="{FF2B5EF4-FFF2-40B4-BE49-F238E27FC236}">
                <a16:creationId xmlns:a16="http://schemas.microsoft.com/office/drawing/2014/main" xmlns="" id="{5664BD87-A9A8-4860-AA50-70E69F9E4931}"/>
              </a:ext>
            </a:extLst>
          </p:cNvPr>
          <p:cNvCxnSpPr>
            <a:cxnSpLocks/>
          </p:cNvCxnSpPr>
          <p:nvPr/>
        </p:nvCxnSpPr>
        <p:spPr>
          <a:xfrm flipV="1">
            <a:off x="5783698" y="4594582"/>
            <a:ext cx="739783" cy="3898"/>
          </a:xfrm>
          <a:prstGeom prst="line">
            <a:avLst/>
          </a:prstGeom>
        </p:spPr>
        <p:style>
          <a:lnRef idx="1">
            <a:schemeClr val="dk1"/>
          </a:lnRef>
          <a:fillRef idx="0">
            <a:schemeClr val="dk1"/>
          </a:fillRef>
          <a:effectRef idx="0">
            <a:schemeClr val="dk1"/>
          </a:effectRef>
          <a:fontRef idx="minor">
            <a:schemeClr val="tx1"/>
          </a:fontRef>
        </p:style>
      </p:cxnSp>
      <p:cxnSp>
        <p:nvCxnSpPr>
          <p:cNvPr id="56" name="Gerade Verbindung mit Pfeil 55">
            <a:extLst>
              <a:ext uri="{FF2B5EF4-FFF2-40B4-BE49-F238E27FC236}">
                <a16:creationId xmlns:a16="http://schemas.microsoft.com/office/drawing/2014/main" xmlns="" id="{2028DA4B-EFA9-40F6-817E-23E950E9204C}"/>
              </a:ext>
            </a:extLst>
          </p:cNvPr>
          <p:cNvCxnSpPr>
            <a:cxnSpLocks/>
          </p:cNvCxnSpPr>
          <p:nvPr/>
        </p:nvCxnSpPr>
        <p:spPr>
          <a:xfrm flipV="1">
            <a:off x="5970606" y="2418369"/>
            <a:ext cx="0" cy="2176213"/>
          </a:xfrm>
          <a:prstGeom prst="straightConnector1">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58" name="Textfeld 57">
            <a:extLst>
              <a:ext uri="{FF2B5EF4-FFF2-40B4-BE49-F238E27FC236}">
                <a16:creationId xmlns:a16="http://schemas.microsoft.com/office/drawing/2014/main" xmlns="" id="{D346AE21-5D10-453F-AF34-92023F6CBF32}"/>
              </a:ext>
            </a:extLst>
          </p:cNvPr>
          <p:cNvSpPr txBox="1"/>
          <p:nvPr/>
        </p:nvSpPr>
        <p:spPr>
          <a:xfrm>
            <a:off x="5319464" y="3209303"/>
            <a:ext cx="651140"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Range</a:t>
            </a:r>
          </a:p>
        </p:txBody>
      </p:sp>
      <p:sp>
        <p:nvSpPr>
          <p:cNvPr id="36" name="Rechteck 35">
            <a:extLst>
              <a:ext uri="{FF2B5EF4-FFF2-40B4-BE49-F238E27FC236}">
                <a16:creationId xmlns:a16="http://schemas.microsoft.com/office/drawing/2014/main" xmlns="" id="{7A384AB8-6A5B-4CC8-97E7-32EFF60B7F7E}"/>
              </a:ext>
            </a:extLst>
          </p:cNvPr>
          <p:cNvSpPr>
            <a:spLocks noChangeAspect="1"/>
          </p:cNvSpPr>
          <p:nvPr/>
        </p:nvSpPr>
        <p:spPr>
          <a:xfrm>
            <a:off x="2611399" y="3440102"/>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5491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pPr marL="0" indent="0">
              <a:buNone/>
            </a:pPr>
            <a:r>
              <a:rPr lang="en-GB" dirty="0" smtClean="0"/>
              <a:t>Applications / Pricing</a:t>
            </a:r>
            <a:endParaRPr lang="en-US" dirty="0"/>
          </a:p>
        </p:txBody>
      </p:sp>
    </p:spTree>
    <p:extLst>
      <p:ext uri="{BB962C8B-B14F-4D97-AF65-F5344CB8AC3E}">
        <p14:creationId xmlns:p14="http://schemas.microsoft.com/office/powerpoint/2010/main" val="2758824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116">
            <a:extLst>
              <a:ext uri="{FF2B5EF4-FFF2-40B4-BE49-F238E27FC236}">
                <a16:creationId xmlns:a16="http://schemas.microsoft.com/office/drawing/2014/main" xmlns="" id="{8AA78CC3-8070-4D3B-9ECB-EE0EE0E1FF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2252786"/>
            <a:ext cx="2485671" cy="2124000"/>
          </a:xfrm>
          <a:prstGeom prst="rect">
            <a:avLst/>
          </a:prstGeom>
        </p:spPr>
      </p:pic>
      <p:sp>
        <p:nvSpPr>
          <p:cNvPr id="14" name="Rectangle 3">
            <a:extLst>
              <a:ext uri="{FF2B5EF4-FFF2-40B4-BE49-F238E27FC236}">
                <a16:creationId xmlns:a16="http://schemas.microsoft.com/office/drawing/2014/main" xmlns="" id="{0820884F-12FC-4A45-A194-E4F103DE6BDD}"/>
              </a:ext>
            </a:extLst>
          </p:cNvPr>
          <p:cNvSpPr txBox="1">
            <a:spLocks noChangeArrowheads="1"/>
          </p:cNvSpPr>
          <p:nvPr/>
        </p:nvSpPr>
        <p:spPr>
          <a:xfrm>
            <a:off x="3439602" y="1203326"/>
            <a:ext cx="5668902" cy="1080241"/>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None/>
            </a:pPr>
            <a:r>
              <a:rPr lang="en-US" sz="1600" dirty="0">
                <a:latin typeface="Source Sans Pro" panose="020B0503030403020204" pitchFamily="34" charset="0"/>
              </a:rPr>
              <a:t>Press and hold the </a:t>
            </a:r>
            <a:r>
              <a:rPr lang="en-US" sz="1600" b="1" dirty="0">
                <a:latin typeface="Source Sans Pro" panose="020B0503030403020204" pitchFamily="34" charset="0"/>
              </a:rPr>
              <a:t>Calibration</a:t>
            </a:r>
            <a:r>
              <a:rPr lang="en-US" sz="1600" dirty="0">
                <a:latin typeface="Source Sans Pro" panose="020B0503030403020204" pitchFamily="34" charset="0"/>
              </a:rPr>
              <a:t> button on the sensor unit</a:t>
            </a:r>
            <a:br>
              <a:rPr lang="en-US" sz="1600" dirty="0">
                <a:latin typeface="Source Sans Pro" panose="020B0503030403020204" pitchFamily="34" charset="0"/>
              </a:rPr>
            </a:br>
            <a:r>
              <a:rPr lang="en-US" sz="1600" dirty="0">
                <a:latin typeface="Source Sans Pro" panose="020B0503030403020204" pitchFamily="34" charset="0"/>
              </a:rPr>
              <a:t>for 2 seconds.</a:t>
            </a:r>
          </a:p>
          <a:p>
            <a:pPr marL="0" indent="0">
              <a:buNone/>
            </a:pPr>
            <a:r>
              <a:rPr lang="en-US" sz="1600" dirty="0">
                <a:latin typeface="Source Sans Pro" panose="020B0503030403020204" pitchFamily="34" charset="0"/>
              </a:rPr>
              <a:t>        The LED first blinks slowly for 8 seconds (leave detection area) and then blinks quickly for 2 seconds (calibration).</a:t>
            </a:r>
            <a:endParaRPr lang="en-GB" sz="1600" dirty="0">
              <a:latin typeface="Source Sans Pro" panose="020B0503030403020204" pitchFamily="34" charset="0"/>
            </a:endParaRPr>
          </a:p>
        </p:txBody>
      </p:sp>
      <p:sp>
        <p:nvSpPr>
          <p:cNvPr id="35" name="Rectangle 3">
            <a:extLst>
              <a:ext uri="{FF2B5EF4-FFF2-40B4-BE49-F238E27FC236}">
                <a16:creationId xmlns:a16="http://schemas.microsoft.com/office/drawing/2014/main" xmlns="" id="{9B4215B9-BAD5-4B77-9787-AAA75E435743}"/>
              </a:ext>
            </a:extLst>
          </p:cNvPr>
          <p:cNvSpPr txBox="1">
            <a:spLocks noChangeArrowheads="1"/>
          </p:cNvSpPr>
          <p:nvPr/>
        </p:nvSpPr>
        <p:spPr>
          <a:xfrm>
            <a:off x="3439602" y="2283591"/>
            <a:ext cx="5028470" cy="899702"/>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None/>
            </a:pPr>
            <a:r>
              <a:rPr lang="en-US" sz="1600" dirty="0">
                <a:latin typeface="Source Sans Pro" panose="020B0503030403020204" pitchFamily="34" charset="0"/>
              </a:rPr>
              <a:t>When the calibration is </a:t>
            </a:r>
            <a:r>
              <a:rPr lang="en-US" sz="1600" b="1" dirty="0">
                <a:latin typeface="Source Sans Pro" panose="020B0503030403020204" pitchFamily="34" charset="0"/>
              </a:rPr>
              <a:t>complete</a:t>
            </a:r>
            <a:r>
              <a:rPr lang="en-US" sz="1600" dirty="0">
                <a:latin typeface="Source Sans Pro" panose="020B0503030403020204" pitchFamily="34" charset="0"/>
              </a:rPr>
              <a:t>, the LED turns to a solid</a:t>
            </a:r>
            <a:br>
              <a:rPr lang="en-US" sz="1600" dirty="0">
                <a:latin typeface="Source Sans Pro" panose="020B0503030403020204" pitchFamily="34" charset="0"/>
              </a:rPr>
            </a:br>
            <a:r>
              <a:rPr lang="en-US" sz="1600" dirty="0">
                <a:latin typeface="Source Sans Pro" panose="020B0503030403020204" pitchFamily="34" charset="0"/>
              </a:rPr>
              <a:t>      green.</a:t>
            </a:r>
          </a:p>
          <a:p>
            <a:pPr marL="0" indent="0">
              <a:buNone/>
            </a:pPr>
            <a:r>
              <a:rPr lang="en-US" sz="1600" dirty="0">
                <a:latin typeface="Source Sans Pro" panose="020B0503030403020204" pitchFamily="34" charset="0"/>
              </a:rPr>
              <a:t>…</a:t>
            </a:r>
          </a:p>
          <a:p>
            <a:pPr marL="0" indent="0">
              <a:buNone/>
            </a:pPr>
            <a:endParaRPr lang="en-GB" sz="1600" dirty="0">
              <a:latin typeface="Source Sans Pro" panose="020B0503030403020204" pitchFamily="34" charset="0"/>
            </a:endParaRPr>
          </a:p>
        </p:txBody>
      </p:sp>
      <p:sp>
        <p:nvSpPr>
          <p:cNvPr id="34" name="Rectangle 3">
            <a:extLst>
              <a:ext uri="{FF2B5EF4-FFF2-40B4-BE49-F238E27FC236}">
                <a16:creationId xmlns:a16="http://schemas.microsoft.com/office/drawing/2014/main" xmlns="" id="{EEACF1BF-E472-44C9-AF4D-DCABDBDB8D98}"/>
              </a:ext>
            </a:extLst>
          </p:cNvPr>
          <p:cNvSpPr txBox="1">
            <a:spLocks noChangeArrowheads="1"/>
          </p:cNvSpPr>
          <p:nvPr/>
        </p:nvSpPr>
        <p:spPr>
          <a:xfrm>
            <a:off x="3439602" y="3359157"/>
            <a:ext cx="5668902" cy="1208182"/>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None/>
            </a:pPr>
            <a:r>
              <a:rPr lang="en-US" sz="1600" dirty="0">
                <a:latin typeface="Source Sans Pro" panose="020B0503030403020204" pitchFamily="34" charset="0"/>
              </a:rPr>
              <a:t>If the ultrasonic sensor detects an object during calibration,</a:t>
            </a:r>
            <a:br>
              <a:rPr lang="en-US" sz="1600" dirty="0">
                <a:latin typeface="Source Sans Pro" panose="020B0503030403020204" pitchFamily="34" charset="0"/>
              </a:rPr>
            </a:br>
            <a:r>
              <a:rPr lang="en-US" sz="1600" dirty="0">
                <a:latin typeface="Source Sans Pro" panose="020B0503030403020204" pitchFamily="34" charset="0"/>
              </a:rPr>
              <a:t>         the LED blinks in red and blue alternately.</a:t>
            </a:r>
            <a:br>
              <a:rPr lang="en-US" sz="1600" dirty="0">
                <a:latin typeface="Source Sans Pro" panose="020B0503030403020204" pitchFamily="34" charset="0"/>
              </a:rPr>
            </a:br>
            <a:r>
              <a:rPr lang="en-US" sz="1600" dirty="0">
                <a:latin typeface="Source Sans Pro" panose="020B0503030403020204" pitchFamily="34" charset="0"/>
                <a:sym typeface="Wingdings" panose="05000000000000000000" pitchFamily="2" charset="2"/>
              </a:rPr>
              <a:t> </a:t>
            </a:r>
            <a:r>
              <a:rPr lang="en-US" sz="1600" b="1" dirty="0">
                <a:latin typeface="Source Sans Pro" panose="020B0503030403020204" pitchFamily="34" charset="0"/>
              </a:rPr>
              <a:t>calibration error</a:t>
            </a:r>
            <a:r>
              <a:rPr lang="en-US" sz="1600" dirty="0">
                <a:latin typeface="Source Sans Pro" panose="020B0503030403020204" pitchFamily="34" charset="0"/>
              </a:rPr>
              <a:t>.</a:t>
            </a:r>
          </a:p>
          <a:p>
            <a:pPr marL="0" indent="0">
              <a:buNone/>
            </a:pPr>
            <a:r>
              <a:rPr lang="en-US" sz="1600" dirty="0">
                <a:latin typeface="Source Sans Pro" panose="020B0503030403020204" pitchFamily="34" charset="0"/>
              </a:rPr>
              <a:t>If the cause cannot be eliminated reduce the range.</a:t>
            </a:r>
          </a:p>
          <a:p>
            <a:pPr marL="0" indent="0">
              <a:buNone/>
            </a:pPr>
            <a:r>
              <a:rPr lang="en-US" sz="1600" dirty="0">
                <a:latin typeface="Source Sans Pro" panose="020B0503030403020204" pitchFamily="34" charset="0"/>
              </a:rPr>
              <a:t>…</a:t>
            </a:r>
            <a:endParaRPr lang="en-GB" sz="1600" dirty="0">
              <a:latin typeface="Source Sans Pro" panose="020B0503030403020204" pitchFamily="34" charset="0"/>
            </a:endParaRPr>
          </a:p>
        </p:txBody>
      </p:sp>
      <p:sp>
        <p:nvSpPr>
          <p:cNvPr id="5" name="Titel 4"/>
          <p:cNvSpPr>
            <a:spLocks noGrp="1"/>
          </p:cNvSpPr>
          <p:nvPr>
            <p:ph type="title"/>
          </p:nvPr>
        </p:nvSpPr>
        <p:spPr/>
        <p:txBody>
          <a:bodyPr>
            <a:normAutofit fontScale="90000"/>
          </a:bodyPr>
          <a:lstStyle/>
          <a:p>
            <a:r>
              <a:rPr lang="en-GB" dirty="0"/>
              <a:t>Calibration (</a:t>
            </a:r>
            <a:r>
              <a:rPr lang="en-GB" sz="2200" b="0" dirty="0"/>
              <a:t>memorizes the background of the detection area</a:t>
            </a:r>
            <a:r>
              <a:rPr lang="en-GB" dirty="0"/>
              <a:t>)</a:t>
            </a:r>
          </a:p>
        </p:txBody>
      </p:sp>
      <p:sp>
        <p:nvSpPr>
          <p:cNvPr id="2" name="Foliennummernplatzhalter 1"/>
          <p:cNvSpPr>
            <a:spLocks noGrp="1"/>
          </p:cNvSpPr>
          <p:nvPr>
            <p:ph type="sldNum" sz="quarter" idx="4"/>
          </p:nvPr>
        </p:nvSpPr>
        <p:spPr/>
        <p:txBody>
          <a:bodyPr/>
          <a:lstStyle/>
          <a:p>
            <a:fld id="{31FAF356-C636-401D-A317-E356ED668189}" type="slidenum">
              <a:rPr lang="de-CH" smtClean="0"/>
              <a:pPr/>
              <a:t>30</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93FC13C0-E9FE-47C8-9B94-862B3B329693}"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xfrm>
            <a:off x="467544" y="1203326"/>
            <a:ext cx="2656656"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solidFill>
                  <a:srgbClr val="C00000"/>
                </a:solidFill>
                <a:latin typeface="Source Sans Pro" panose="020B0503030403020204" pitchFamily="34" charset="0"/>
                <a:sym typeface="Wingdings" panose="05000000000000000000" pitchFamily="2" charset="2"/>
              </a:rPr>
              <a:t> perform without any</a:t>
            </a:r>
            <a:br>
              <a:rPr lang="en-GB" sz="1800" dirty="0">
                <a:solidFill>
                  <a:srgbClr val="C00000"/>
                </a:solidFill>
                <a:latin typeface="Source Sans Pro" panose="020B0503030403020204" pitchFamily="34" charset="0"/>
                <a:sym typeface="Wingdings" panose="05000000000000000000" pitchFamily="2" charset="2"/>
              </a:rPr>
            </a:br>
            <a:r>
              <a:rPr lang="en-GB" sz="1800" dirty="0">
                <a:solidFill>
                  <a:srgbClr val="C00000"/>
                </a:solidFill>
                <a:latin typeface="Source Sans Pro" panose="020B0503030403020204" pitchFamily="34" charset="0"/>
                <a:sym typeface="Wingdings" panose="05000000000000000000" pitchFamily="2" charset="2"/>
              </a:rPr>
              <a:t>pedestrians or vehicle</a:t>
            </a:r>
            <a:br>
              <a:rPr lang="en-GB" sz="1800" dirty="0">
                <a:solidFill>
                  <a:srgbClr val="C00000"/>
                </a:solidFill>
                <a:latin typeface="Source Sans Pro" panose="020B0503030403020204" pitchFamily="34" charset="0"/>
                <a:sym typeface="Wingdings" panose="05000000000000000000" pitchFamily="2" charset="2"/>
              </a:rPr>
            </a:br>
            <a:r>
              <a:rPr lang="en-GB" sz="1800" dirty="0">
                <a:solidFill>
                  <a:srgbClr val="C00000"/>
                </a:solidFill>
                <a:latin typeface="Source Sans Pro" panose="020B0503030403020204" pitchFamily="34" charset="0"/>
                <a:sym typeface="Wingdings" panose="05000000000000000000" pitchFamily="2" charset="2"/>
              </a:rPr>
              <a:t>present!</a:t>
            </a:r>
            <a:endParaRPr lang="en-GB" sz="1600" dirty="0">
              <a:solidFill>
                <a:srgbClr val="C00000"/>
              </a:solidFill>
              <a:latin typeface="Source Sans Pro" panose="020B0503030403020204" pitchFamily="34" charset="0"/>
            </a:endParaRPr>
          </a:p>
        </p:txBody>
      </p:sp>
      <p:grpSp>
        <p:nvGrpSpPr>
          <p:cNvPr id="21" name="Gruppieren 20">
            <a:extLst>
              <a:ext uri="{FF2B5EF4-FFF2-40B4-BE49-F238E27FC236}">
                <a16:creationId xmlns:a16="http://schemas.microsoft.com/office/drawing/2014/main" xmlns="" id="{D1B7B1CD-D4C4-4ED7-8284-300E3C56A771}"/>
              </a:ext>
            </a:extLst>
          </p:cNvPr>
          <p:cNvGrpSpPr/>
          <p:nvPr/>
        </p:nvGrpSpPr>
        <p:grpSpPr>
          <a:xfrm>
            <a:off x="2106000" y="3945706"/>
            <a:ext cx="216000" cy="216000"/>
            <a:chOff x="1140286" y="3302657"/>
            <a:chExt cx="216000" cy="216000"/>
          </a:xfrm>
          <a:solidFill>
            <a:srgbClr val="FFFF00"/>
          </a:solidFill>
        </p:grpSpPr>
        <p:sp>
          <p:nvSpPr>
            <p:cNvPr id="22" name="Ellipse 21">
              <a:extLst>
                <a:ext uri="{FF2B5EF4-FFF2-40B4-BE49-F238E27FC236}">
                  <a16:creationId xmlns:a16="http://schemas.microsoft.com/office/drawing/2014/main" xmlns="" id="{C9A7A760-A235-4C0B-BD2D-E468BF121A5C}"/>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xmlns="" id="{4FC96B3E-B2DC-4F13-8524-A1DF9093D2CF}"/>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28" name="Rechteck 27">
            <a:extLst>
              <a:ext uri="{FF2B5EF4-FFF2-40B4-BE49-F238E27FC236}">
                <a16:creationId xmlns:a16="http://schemas.microsoft.com/office/drawing/2014/main" xmlns="" id="{4AA7F58A-A50C-4423-98BD-AEB41C32E748}"/>
              </a:ext>
            </a:extLst>
          </p:cNvPr>
          <p:cNvSpPr>
            <a:spLocks noChangeAspect="1"/>
          </p:cNvSpPr>
          <p:nvPr/>
        </p:nvSpPr>
        <p:spPr>
          <a:xfrm>
            <a:off x="2630450" y="3421151"/>
            <a:ext cx="216024" cy="2160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hteck 15">
            <a:extLst>
              <a:ext uri="{FF2B5EF4-FFF2-40B4-BE49-F238E27FC236}">
                <a16:creationId xmlns:a16="http://schemas.microsoft.com/office/drawing/2014/main" xmlns="" id="{5CEDA588-B38D-4FF3-ABE8-17B8AE30ECF7}"/>
              </a:ext>
            </a:extLst>
          </p:cNvPr>
          <p:cNvSpPr>
            <a:spLocks noChangeAspect="1"/>
          </p:cNvSpPr>
          <p:nvPr/>
        </p:nvSpPr>
        <p:spPr>
          <a:xfrm>
            <a:off x="2631600" y="3420000"/>
            <a:ext cx="216024"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6">
            <a:extLst>
              <a:ext uri="{FF2B5EF4-FFF2-40B4-BE49-F238E27FC236}">
                <a16:creationId xmlns:a16="http://schemas.microsoft.com/office/drawing/2014/main" xmlns="" id="{7C3307E1-7EA4-4FAA-B6BA-571BCE1D5C81}"/>
              </a:ext>
            </a:extLst>
          </p:cNvPr>
          <p:cNvSpPr>
            <a:spLocks noChangeAspect="1"/>
          </p:cNvSpPr>
          <p:nvPr/>
        </p:nvSpPr>
        <p:spPr>
          <a:xfrm>
            <a:off x="2631600" y="3420000"/>
            <a:ext cx="216024" cy="2160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hteck 23">
            <a:extLst>
              <a:ext uri="{FF2B5EF4-FFF2-40B4-BE49-F238E27FC236}">
                <a16:creationId xmlns:a16="http://schemas.microsoft.com/office/drawing/2014/main" xmlns="" id="{02726C51-6EC4-4351-AACF-7C49AB7A05F2}"/>
              </a:ext>
            </a:extLst>
          </p:cNvPr>
          <p:cNvSpPr>
            <a:spLocks noChangeAspect="1"/>
          </p:cNvSpPr>
          <p:nvPr/>
        </p:nvSpPr>
        <p:spPr>
          <a:xfrm>
            <a:off x="2631600" y="3420000"/>
            <a:ext cx="216024" cy="2160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hteck 28">
            <a:extLst>
              <a:ext uri="{FF2B5EF4-FFF2-40B4-BE49-F238E27FC236}">
                <a16:creationId xmlns:a16="http://schemas.microsoft.com/office/drawing/2014/main" xmlns="" id="{846CA274-1BFA-46A4-9550-F23CCFDF498D}"/>
              </a:ext>
            </a:extLst>
          </p:cNvPr>
          <p:cNvSpPr>
            <a:spLocks noChangeAspect="1"/>
          </p:cNvSpPr>
          <p:nvPr/>
        </p:nvSpPr>
        <p:spPr>
          <a:xfrm>
            <a:off x="3439602" y="1796929"/>
            <a:ext cx="216024" cy="2160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2FCCA3AD-4BB1-437F-BBFF-EDB1102A4A8B}"/>
              </a:ext>
            </a:extLst>
          </p:cNvPr>
          <p:cNvSpPr>
            <a:spLocks noChangeAspect="1"/>
          </p:cNvSpPr>
          <p:nvPr/>
        </p:nvSpPr>
        <p:spPr>
          <a:xfrm>
            <a:off x="3439602" y="3675608"/>
            <a:ext cx="216024"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hteck 30">
            <a:extLst>
              <a:ext uri="{FF2B5EF4-FFF2-40B4-BE49-F238E27FC236}">
                <a16:creationId xmlns:a16="http://schemas.microsoft.com/office/drawing/2014/main" xmlns="" id="{511BD8A8-3280-4948-9875-78B77E055DE6}"/>
              </a:ext>
            </a:extLst>
          </p:cNvPr>
          <p:cNvSpPr>
            <a:spLocks noChangeAspect="1"/>
          </p:cNvSpPr>
          <p:nvPr/>
        </p:nvSpPr>
        <p:spPr>
          <a:xfrm>
            <a:off x="3437982" y="2597421"/>
            <a:ext cx="216024" cy="2160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hteck 32">
            <a:extLst>
              <a:ext uri="{FF2B5EF4-FFF2-40B4-BE49-F238E27FC236}">
                <a16:creationId xmlns:a16="http://schemas.microsoft.com/office/drawing/2014/main" xmlns="" id="{E320330C-A77C-412A-8E8B-4DAF55CA0333}"/>
              </a:ext>
            </a:extLst>
          </p:cNvPr>
          <p:cNvSpPr>
            <a:spLocks/>
          </p:cNvSpPr>
          <p:nvPr/>
        </p:nvSpPr>
        <p:spPr>
          <a:xfrm>
            <a:off x="3552138" y="3675608"/>
            <a:ext cx="108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258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53" presetClass="entr" presetSubtype="16" repeatCount="500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animEffect transition="in" filter="fade">
                                      <p:cBhvr>
                                        <p:cTn id="13" dur="500"/>
                                        <p:tgtEl>
                                          <p:spTgt spid="21"/>
                                        </p:tgtEl>
                                      </p:cBhvr>
                                    </p:animEffect>
                                  </p:childTnLst>
                                </p:cTn>
                              </p:par>
                            </p:childTnLst>
                          </p:cTn>
                        </p:par>
                        <p:par>
                          <p:cTn id="14" fill="hold">
                            <p:stCondLst>
                              <p:cond delay="2500"/>
                            </p:stCondLst>
                            <p:childTnLst>
                              <p:par>
                                <p:cTn id="15" presetID="1" presetClass="entr" presetSubtype="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par>
                          <p:cTn id="17" fill="hold">
                            <p:stCondLst>
                              <p:cond delay="2500"/>
                            </p:stCondLst>
                            <p:childTnLst>
                              <p:par>
                                <p:cTn id="18" presetID="1" presetClass="exit" presetSubtype="0" fill="hold" grpId="1" nodeType="afterEffect">
                                  <p:stCondLst>
                                    <p:cond delay="500"/>
                                  </p:stCondLst>
                                  <p:childTnLst>
                                    <p:set>
                                      <p:cBhvr>
                                        <p:cTn id="19" dur="1" fill="hold">
                                          <p:stCondLst>
                                            <p:cond delay="0"/>
                                          </p:stCondLst>
                                        </p:cTn>
                                        <p:tgtEl>
                                          <p:spTgt spid="28"/>
                                        </p:tgtEl>
                                        <p:attrNameLst>
                                          <p:attrName>style.visibility</p:attrName>
                                        </p:attrNameLst>
                                      </p:cBhvr>
                                      <p:to>
                                        <p:strVal val="hidden"/>
                                      </p:to>
                                    </p:set>
                                  </p:childTnLst>
                                </p:cTn>
                              </p:par>
                            </p:childTnLst>
                          </p:cTn>
                        </p:par>
                        <p:par>
                          <p:cTn id="20" fill="hold">
                            <p:stCondLst>
                              <p:cond delay="3000"/>
                            </p:stCondLst>
                            <p:childTnLst>
                              <p:par>
                                <p:cTn id="21" presetID="1" presetClass="entr" presetSubtype="0" fill="hold" grpId="2" nodeType="afterEffect">
                                  <p:stCondLst>
                                    <p:cond delay="50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3500"/>
                            </p:stCondLst>
                            <p:childTnLst>
                              <p:par>
                                <p:cTn id="24" presetID="1" presetClass="exit" presetSubtype="0" fill="hold" grpId="3" nodeType="afterEffect">
                                  <p:stCondLst>
                                    <p:cond delay="500"/>
                                  </p:stCondLst>
                                  <p:childTnLst>
                                    <p:set>
                                      <p:cBhvr>
                                        <p:cTn id="25" dur="1" fill="hold">
                                          <p:stCondLst>
                                            <p:cond delay="0"/>
                                          </p:stCondLst>
                                        </p:cTn>
                                        <p:tgtEl>
                                          <p:spTgt spid="28"/>
                                        </p:tgtEl>
                                        <p:attrNameLst>
                                          <p:attrName>style.visibility</p:attrName>
                                        </p:attrNameLst>
                                      </p:cBhvr>
                                      <p:to>
                                        <p:strVal val="hidden"/>
                                      </p:to>
                                    </p:set>
                                  </p:childTnLst>
                                </p:cTn>
                              </p:par>
                            </p:childTnLst>
                          </p:cTn>
                        </p:par>
                        <p:par>
                          <p:cTn id="26" fill="hold">
                            <p:stCondLst>
                              <p:cond delay="4000"/>
                            </p:stCondLst>
                            <p:childTnLst>
                              <p:par>
                                <p:cTn id="27" presetID="1" presetClass="entr" presetSubtype="0" fill="hold" grpId="4" nodeType="afterEffect">
                                  <p:stCondLst>
                                    <p:cond delay="500"/>
                                  </p:stCondLst>
                                  <p:childTnLst>
                                    <p:set>
                                      <p:cBhvr>
                                        <p:cTn id="28" dur="1" fill="hold">
                                          <p:stCondLst>
                                            <p:cond delay="0"/>
                                          </p:stCondLst>
                                        </p:cTn>
                                        <p:tgtEl>
                                          <p:spTgt spid="28"/>
                                        </p:tgtEl>
                                        <p:attrNameLst>
                                          <p:attrName>style.visibility</p:attrName>
                                        </p:attrNameLst>
                                      </p:cBhvr>
                                      <p:to>
                                        <p:strVal val="visible"/>
                                      </p:to>
                                    </p:set>
                                  </p:childTnLst>
                                </p:cTn>
                              </p:par>
                            </p:childTnLst>
                          </p:cTn>
                        </p:par>
                        <p:par>
                          <p:cTn id="29" fill="hold">
                            <p:stCondLst>
                              <p:cond delay="4500"/>
                            </p:stCondLst>
                            <p:childTnLst>
                              <p:par>
                                <p:cTn id="30" presetID="1" presetClass="exit" presetSubtype="0" fill="hold" grpId="5" nodeType="afterEffect">
                                  <p:stCondLst>
                                    <p:cond delay="500"/>
                                  </p:stCondLst>
                                  <p:childTnLst>
                                    <p:set>
                                      <p:cBhvr>
                                        <p:cTn id="31" dur="1" fill="hold">
                                          <p:stCondLst>
                                            <p:cond delay="0"/>
                                          </p:stCondLst>
                                        </p:cTn>
                                        <p:tgtEl>
                                          <p:spTgt spid="28"/>
                                        </p:tgtEl>
                                        <p:attrNameLst>
                                          <p:attrName>style.visibility</p:attrName>
                                        </p:attrNameLst>
                                      </p:cBhvr>
                                      <p:to>
                                        <p:strVal val="hidden"/>
                                      </p:to>
                                    </p:set>
                                  </p:childTnLst>
                                </p:cTn>
                              </p:par>
                            </p:childTnLst>
                          </p:cTn>
                        </p:par>
                        <p:par>
                          <p:cTn id="32" fill="hold">
                            <p:stCondLst>
                              <p:cond delay="5000"/>
                            </p:stCondLst>
                            <p:childTnLst>
                              <p:par>
                                <p:cTn id="33" presetID="1" presetClass="entr" presetSubtype="0" fill="hold" grpId="6" nodeType="afterEffect">
                                  <p:stCondLst>
                                    <p:cond delay="50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5500"/>
                            </p:stCondLst>
                            <p:childTnLst>
                              <p:par>
                                <p:cTn id="36" presetID="1" presetClass="exit" presetSubtype="0" fill="hold" grpId="7" nodeType="afterEffect">
                                  <p:stCondLst>
                                    <p:cond delay="500"/>
                                  </p:stCondLst>
                                  <p:childTnLst>
                                    <p:set>
                                      <p:cBhvr>
                                        <p:cTn id="37" dur="1" fill="hold">
                                          <p:stCondLst>
                                            <p:cond delay="0"/>
                                          </p:stCondLst>
                                        </p:cTn>
                                        <p:tgtEl>
                                          <p:spTgt spid="28"/>
                                        </p:tgtEl>
                                        <p:attrNameLst>
                                          <p:attrName>style.visibility</p:attrName>
                                        </p:attrNameLst>
                                      </p:cBhvr>
                                      <p:to>
                                        <p:strVal val="hidden"/>
                                      </p:to>
                                    </p:set>
                                  </p:childTnLst>
                                </p:cTn>
                              </p:par>
                            </p:childTnLst>
                          </p:cTn>
                        </p:par>
                        <p:par>
                          <p:cTn id="38" fill="hold">
                            <p:stCondLst>
                              <p:cond delay="6000"/>
                            </p:stCondLst>
                            <p:childTnLst>
                              <p:par>
                                <p:cTn id="39" presetID="1" presetClass="entr" presetSubtype="0" fill="hold" grpId="8" nodeType="afterEffect">
                                  <p:stCondLst>
                                    <p:cond delay="50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p:stCondLst>
                              <p:cond delay="6500"/>
                            </p:stCondLst>
                            <p:childTnLst>
                              <p:par>
                                <p:cTn id="42" presetID="1" presetClass="exit" presetSubtype="0" fill="hold" grpId="9" nodeType="afterEffect">
                                  <p:stCondLst>
                                    <p:cond delay="500"/>
                                  </p:stCondLst>
                                  <p:childTnLst>
                                    <p:set>
                                      <p:cBhvr>
                                        <p:cTn id="43" dur="1" fill="hold">
                                          <p:stCondLst>
                                            <p:cond delay="0"/>
                                          </p:stCondLst>
                                        </p:cTn>
                                        <p:tgtEl>
                                          <p:spTgt spid="28"/>
                                        </p:tgtEl>
                                        <p:attrNameLst>
                                          <p:attrName>style.visibility</p:attrName>
                                        </p:attrNameLst>
                                      </p:cBhvr>
                                      <p:to>
                                        <p:strVal val="hidden"/>
                                      </p:to>
                                    </p:set>
                                  </p:childTnLst>
                                </p:cTn>
                              </p:par>
                            </p:childTnLst>
                          </p:cTn>
                        </p:par>
                        <p:par>
                          <p:cTn id="44" fill="hold">
                            <p:stCondLst>
                              <p:cond delay="7000"/>
                            </p:stCondLst>
                            <p:childTnLst>
                              <p:par>
                                <p:cTn id="45" presetID="1" presetClass="entr" presetSubtype="0" fill="hold" grpId="10" nodeType="afterEffect">
                                  <p:stCondLst>
                                    <p:cond delay="25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p:stCondLst>
                              <p:cond delay="7250"/>
                            </p:stCondLst>
                            <p:childTnLst>
                              <p:par>
                                <p:cTn id="48" presetID="1" presetClass="exit" presetSubtype="0" fill="hold" grpId="11" nodeType="afterEffect">
                                  <p:stCondLst>
                                    <p:cond delay="250"/>
                                  </p:stCondLst>
                                  <p:childTnLst>
                                    <p:set>
                                      <p:cBhvr>
                                        <p:cTn id="49" dur="1" fill="hold">
                                          <p:stCondLst>
                                            <p:cond delay="0"/>
                                          </p:stCondLst>
                                        </p:cTn>
                                        <p:tgtEl>
                                          <p:spTgt spid="28"/>
                                        </p:tgtEl>
                                        <p:attrNameLst>
                                          <p:attrName>style.visibility</p:attrName>
                                        </p:attrNameLst>
                                      </p:cBhvr>
                                      <p:to>
                                        <p:strVal val="hidden"/>
                                      </p:to>
                                    </p:set>
                                  </p:childTnLst>
                                </p:cTn>
                              </p:par>
                            </p:childTnLst>
                          </p:cTn>
                        </p:par>
                        <p:par>
                          <p:cTn id="50" fill="hold">
                            <p:stCondLst>
                              <p:cond delay="7500"/>
                            </p:stCondLst>
                            <p:childTnLst>
                              <p:par>
                                <p:cTn id="51" presetID="1" presetClass="entr" presetSubtype="0" fill="hold" grpId="12" nodeType="afterEffect">
                                  <p:stCondLst>
                                    <p:cond delay="250"/>
                                  </p:stCondLst>
                                  <p:childTnLst>
                                    <p:set>
                                      <p:cBhvr>
                                        <p:cTn id="52" dur="1" fill="hold">
                                          <p:stCondLst>
                                            <p:cond delay="0"/>
                                          </p:stCondLst>
                                        </p:cTn>
                                        <p:tgtEl>
                                          <p:spTgt spid="28"/>
                                        </p:tgtEl>
                                        <p:attrNameLst>
                                          <p:attrName>style.visibility</p:attrName>
                                        </p:attrNameLst>
                                      </p:cBhvr>
                                      <p:to>
                                        <p:strVal val="visible"/>
                                      </p:to>
                                    </p:set>
                                  </p:childTnLst>
                                </p:cTn>
                              </p:par>
                            </p:childTnLst>
                          </p:cTn>
                        </p:par>
                        <p:par>
                          <p:cTn id="53" fill="hold">
                            <p:stCondLst>
                              <p:cond delay="7750"/>
                            </p:stCondLst>
                            <p:childTnLst>
                              <p:par>
                                <p:cTn id="54" presetID="1" presetClass="exit" presetSubtype="0" fill="hold" grpId="13" nodeType="afterEffect">
                                  <p:stCondLst>
                                    <p:cond delay="250"/>
                                  </p:stCondLst>
                                  <p:childTnLst>
                                    <p:set>
                                      <p:cBhvr>
                                        <p:cTn id="55" dur="1" fill="hold">
                                          <p:stCondLst>
                                            <p:cond delay="0"/>
                                          </p:stCondLst>
                                        </p:cTn>
                                        <p:tgtEl>
                                          <p:spTgt spid="28"/>
                                        </p:tgtEl>
                                        <p:attrNameLst>
                                          <p:attrName>style.visibility</p:attrName>
                                        </p:attrNameLst>
                                      </p:cBhvr>
                                      <p:to>
                                        <p:strVal val="hidden"/>
                                      </p:to>
                                    </p:set>
                                  </p:childTnLst>
                                </p:cTn>
                              </p:par>
                            </p:childTnLst>
                          </p:cTn>
                        </p:par>
                        <p:par>
                          <p:cTn id="56" fill="hold">
                            <p:stCondLst>
                              <p:cond delay="8000"/>
                            </p:stCondLst>
                            <p:childTnLst>
                              <p:par>
                                <p:cTn id="57" presetID="1" presetClass="entr" presetSubtype="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par>
                          <p:cTn id="59" fill="hold">
                            <p:stCondLst>
                              <p:cond delay="8000"/>
                            </p:stCondLst>
                            <p:childTnLst>
                              <p:par>
                                <p:cTn id="60" presetID="1" presetClass="entr" presetSubtype="0" fill="hold" grpId="0" nodeType="afterEffect">
                                  <p:stCondLst>
                                    <p:cond delay="0"/>
                                  </p:stCondLst>
                                  <p:childTnLst>
                                    <p:set>
                                      <p:cBhvr>
                                        <p:cTn id="61" dur="1" fill="hold">
                                          <p:stCondLst>
                                            <p:cond delay="0"/>
                                          </p:stCondLst>
                                        </p:cTn>
                                        <p:tgtEl>
                                          <p:spTgt spid="35"/>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par>
                                <p:cTn id="72" presetID="1" presetClass="exit" presetSubtype="0" fill="hold" grpId="2" nodeType="withEffect">
                                  <p:stCondLst>
                                    <p:cond delay="0"/>
                                  </p:stCondLst>
                                  <p:childTnLst>
                                    <p:set>
                                      <p:cBhvr>
                                        <p:cTn id="73" dur="1" fill="hold">
                                          <p:stCondLst>
                                            <p:cond delay="0"/>
                                          </p:stCondLst>
                                        </p:cTn>
                                        <p:tgtEl>
                                          <p:spTgt spid="24"/>
                                        </p:tgtEl>
                                        <p:attrNameLst>
                                          <p:attrName>style.visibility</p:attrName>
                                        </p:attrNameLst>
                                      </p:cBhvr>
                                      <p:to>
                                        <p:strVal val="hidden"/>
                                      </p:to>
                                    </p:set>
                                  </p:childTnLst>
                                </p:cTn>
                              </p:par>
                              <p:par>
                                <p:cTn id="74" presetID="1"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childTnLst>
                                </p:cTn>
                              </p:par>
                            </p:childTnLst>
                          </p:cTn>
                        </p:par>
                        <p:par>
                          <p:cTn id="76" fill="hold">
                            <p:stCondLst>
                              <p:cond delay="0"/>
                            </p:stCondLst>
                            <p:childTnLst>
                              <p:par>
                                <p:cTn id="77" presetID="1" presetClass="exit" presetSubtype="0" fill="hold" grpId="1" nodeType="afterEffect">
                                  <p:stCondLst>
                                    <p:cond delay="500"/>
                                  </p:stCondLst>
                                  <p:childTnLst>
                                    <p:set>
                                      <p:cBhvr>
                                        <p:cTn id="78" dur="1" fill="hold">
                                          <p:stCondLst>
                                            <p:cond delay="0"/>
                                          </p:stCondLst>
                                        </p:cTn>
                                        <p:tgtEl>
                                          <p:spTgt spid="16"/>
                                        </p:tgtEl>
                                        <p:attrNameLst>
                                          <p:attrName>style.visibility</p:attrName>
                                        </p:attrNameLst>
                                      </p:cBhvr>
                                      <p:to>
                                        <p:strVal val="hidden"/>
                                      </p:to>
                                    </p:set>
                                  </p:childTnLst>
                                </p:cTn>
                              </p:par>
                            </p:childTnLst>
                          </p:cTn>
                        </p:par>
                        <p:par>
                          <p:cTn id="79" fill="hold">
                            <p:stCondLst>
                              <p:cond delay="500"/>
                            </p:stCondLst>
                            <p:childTnLst>
                              <p:par>
                                <p:cTn id="80" presetID="1" presetClass="entr" presetSubtype="0" fill="hold" grpId="0" nodeType="afterEffect">
                                  <p:stCondLst>
                                    <p:cond delay="0"/>
                                  </p:stCondLst>
                                  <p:childTnLst>
                                    <p:set>
                                      <p:cBhvr>
                                        <p:cTn id="81" dur="1" fill="hold">
                                          <p:stCondLst>
                                            <p:cond delay="0"/>
                                          </p:stCondLst>
                                        </p:cTn>
                                        <p:tgtEl>
                                          <p:spTgt spid="17"/>
                                        </p:tgtEl>
                                        <p:attrNameLst>
                                          <p:attrName>style.visibility</p:attrName>
                                        </p:attrNameLst>
                                      </p:cBhvr>
                                      <p:to>
                                        <p:strVal val="visible"/>
                                      </p:to>
                                    </p:set>
                                  </p:childTnLst>
                                </p:cTn>
                              </p:par>
                            </p:childTnLst>
                          </p:cTn>
                        </p:par>
                        <p:par>
                          <p:cTn id="82" fill="hold">
                            <p:stCondLst>
                              <p:cond delay="500"/>
                            </p:stCondLst>
                            <p:childTnLst>
                              <p:par>
                                <p:cTn id="83" presetID="1" presetClass="exit" presetSubtype="0" fill="hold" grpId="1" nodeType="afterEffect">
                                  <p:stCondLst>
                                    <p:cond delay="500"/>
                                  </p:stCondLst>
                                  <p:childTnLst>
                                    <p:set>
                                      <p:cBhvr>
                                        <p:cTn id="84" dur="1" fill="hold">
                                          <p:stCondLst>
                                            <p:cond delay="0"/>
                                          </p:stCondLst>
                                        </p:cTn>
                                        <p:tgtEl>
                                          <p:spTgt spid="17"/>
                                        </p:tgtEl>
                                        <p:attrNameLst>
                                          <p:attrName>style.visibility</p:attrName>
                                        </p:attrNameLst>
                                      </p:cBhvr>
                                      <p:to>
                                        <p:strVal val="hidden"/>
                                      </p:to>
                                    </p:set>
                                  </p:childTnLst>
                                </p:cTn>
                              </p:par>
                            </p:childTnLst>
                          </p:cTn>
                        </p:par>
                        <p:par>
                          <p:cTn id="85" fill="hold">
                            <p:stCondLst>
                              <p:cond delay="1000"/>
                            </p:stCondLst>
                            <p:childTnLst>
                              <p:par>
                                <p:cTn id="86" presetID="1" presetClass="entr" presetSubtype="0" fill="hold" grpId="2" nodeType="afterEffect">
                                  <p:stCondLst>
                                    <p:cond delay="0"/>
                                  </p:stCondLst>
                                  <p:childTnLst>
                                    <p:set>
                                      <p:cBhvr>
                                        <p:cTn id="87" dur="1" fill="hold">
                                          <p:stCondLst>
                                            <p:cond delay="0"/>
                                          </p:stCondLst>
                                        </p:cTn>
                                        <p:tgtEl>
                                          <p:spTgt spid="16"/>
                                        </p:tgtEl>
                                        <p:attrNameLst>
                                          <p:attrName>style.visibility</p:attrName>
                                        </p:attrNameLst>
                                      </p:cBhvr>
                                      <p:to>
                                        <p:strVal val="visible"/>
                                      </p:to>
                                    </p:set>
                                  </p:childTnLst>
                                </p:cTn>
                              </p:par>
                            </p:childTnLst>
                          </p:cTn>
                        </p:par>
                        <p:par>
                          <p:cTn id="88" fill="hold">
                            <p:stCondLst>
                              <p:cond delay="1000"/>
                            </p:stCondLst>
                            <p:childTnLst>
                              <p:par>
                                <p:cTn id="89" presetID="1" presetClass="exit" presetSubtype="0" fill="hold" grpId="3" nodeType="afterEffect">
                                  <p:stCondLst>
                                    <p:cond delay="500"/>
                                  </p:stCondLst>
                                  <p:childTnLst>
                                    <p:set>
                                      <p:cBhvr>
                                        <p:cTn id="90" dur="1" fill="hold">
                                          <p:stCondLst>
                                            <p:cond delay="0"/>
                                          </p:stCondLst>
                                        </p:cTn>
                                        <p:tgtEl>
                                          <p:spTgt spid="16"/>
                                        </p:tgtEl>
                                        <p:attrNameLst>
                                          <p:attrName>style.visibility</p:attrName>
                                        </p:attrNameLst>
                                      </p:cBhvr>
                                      <p:to>
                                        <p:strVal val="hidden"/>
                                      </p:to>
                                    </p:set>
                                  </p:childTnLst>
                                </p:cTn>
                              </p:par>
                            </p:childTnLst>
                          </p:cTn>
                        </p:par>
                        <p:par>
                          <p:cTn id="91" fill="hold">
                            <p:stCondLst>
                              <p:cond delay="1500"/>
                            </p:stCondLst>
                            <p:childTnLst>
                              <p:par>
                                <p:cTn id="92" presetID="1" presetClass="entr" presetSubtype="0" fill="hold" grpId="2" nodeType="afterEffect">
                                  <p:stCondLst>
                                    <p:cond delay="0"/>
                                  </p:stCondLst>
                                  <p:childTnLst>
                                    <p:set>
                                      <p:cBhvr>
                                        <p:cTn id="93" dur="1" fill="hold">
                                          <p:stCondLst>
                                            <p:cond delay="0"/>
                                          </p:stCondLst>
                                        </p:cTn>
                                        <p:tgtEl>
                                          <p:spTgt spid="17"/>
                                        </p:tgtEl>
                                        <p:attrNameLst>
                                          <p:attrName>style.visibility</p:attrName>
                                        </p:attrNameLst>
                                      </p:cBhvr>
                                      <p:to>
                                        <p:strVal val="visible"/>
                                      </p:to>
                                    </p:set>
                                  </p:childTnLst>
                                </p:cTn>
                              </p:par>
                            </p:childTnLst>
                          </p:cTn>
                        </p:par>
                        <p:par>
                          <p:cTn id="94" fill="hold">
                            <p:stCondLst>
                              <p:cond delay="1500"/>
                            </p:stCondLst>
                            <p:childTnLst>
                              <p:par>
                                <p:cTn id="95" presetID="1" presetClass="exit" presetSubtype="0" fill="hold" grpId="3" nodeType="afterEffect">
                                  <p:stCondLst>
                                    <p:cond delay="500"/>
                                  </p:stCondLst>
                                  <p:childTnLst>
                                    <p:set>
                                      <p:cBhvr>
                                        <p:cTn id="96" dur="1" fill="hold">
                                          <p:stCondLst>
                                            <p:cond delay="0"/>
                                          </p:stCondLst>
                                        </p:cTn>
                                        <p:tgtEl>
                                          <p:spTgt spid="17"/>
                                        </p:tgtEl>
                                        <p:attrNameLst>
                                          <p:attrName>style.visibility</p:attrName>
                                        </p:attrNameLst>
                                      </p:cBhvr>
                                      <p:to>
                                        <p:strVal val="hidden"/>
                                      </p:to>
                                    </p:set>
                                  </p:childTnLst>
                                </p:cTn>
                              </p:par>
                            </p:childTnLst>
                          </p:cTn>
                        </p:par>
                        <p:par>
                          <p:cTn id="97" fill="hold">
                            <p:stCondLst>
                              <p:cond delay="2000"/>
                            </p:stCondLst>
                            <p:childTnLst>
                              <p:par>
                                <p:cTn id="98" presetID="1" presetClass="entr" presetSubtype="0" fill="hold" grpId="4" nodeType="afterEffect">
                                  <p:stCondLst>
                                    <p:cond delay="0"/>
                                  </p:stCondLst>
                                  <p:childTnLst>
                                    <p:set>
                                      <p:cBhvr>
                                        <p:cTn id="99" dur="1" fill="hold">
                                          <p:stCondLst>
                                            <p:cond delay="0"/>
                                          </p:stCondLst>
                                        </p:cTn>
                                        <p:tgtEl>
                                          <p:spTgt spid="16"/>
                                        </p:tgtEl>
                                        <p:attrNameLst>
                                          <p:attrName>style.visibility</p:attrName>
                                        </p:attrNameLst>
                                      </p:cBhvr>
                                      <p:to>
                                        <p:strVal val="visible"/>
                                      </p:to>
                                    </p:set>
                                  </p:childTnLst>
                                </p:cTn>
                              </p:par>
                            </p:childTnLst>
                          </p:cTn>
                        </p:par>
                        <p:par>
                          <p:cTn id="100" fill="hold">
                            <p:stCondLst>
                              <p:cond delay="2000"/>
                            </p:stCondLst>
                            <p:childTnLst>
                              <p:par>
                                <p:cTn id="101" presetID="1" presetClass="exit" presetSubtype="0" fill="hold" grpId="5" nodeType="afterEffect">
                                  <p:stCondLst>
                                    <p:cond delay="500"/>
                                  </p:stCondLst>
                                  <p:childTnLst>
                                    <p:set>
                                      <p:cBhvr>
                                        <p:cTn id="102" dur="1" fill="hold">
                                          <p:stCondLst>
                                            <p:cond delay="0"/>
                                          </p:stCondLst>
                                        </p:cTn>
                                        <p:tgtEl>
                                          <p:spTgt spid="16"/>
                                        </p:tgtEl>
                                        <p:attrNameLst>
                                          <p:attrName>style.visibility</p:attrName>
                                        </p:attrNameLst>
                                      </p:cBhvr>
                                      <p:to>
                                        <p:strVal val="hidden"/>
                                      </p:to>
                                    </p:set>
                                  </p:childTnLst>
                                </p:cTn>
                              </p:par>
                            </p:childTnLst>
                          </p:cTn>
                        </p:par>
                        <p:par>
                          <p:cTn id="103" fill="hold">
                            <p:stCondLst>
                              <p:cond delay="2500"/>
                            </p:stCondLst>
                            <p:childTnLst>
                              <p:par>
                                <p:cTn id="104" presetID="1" presetClass="entr" presetSubtype="0" fill="hold" grpId="4" nodeType="afterEffect">
                                  <p:stCondLst>
                                    <p:cond delay="0"/>
                                  </p:stCondLst>
                                  <p:childTnLst>
                                    <p:set>
                                      <p:cBhvr>
                                        <p:cTn id="105" dur="1" fill="hold">
                                          <p:stCondLst>
                                            <p:cond delay="0"/>
                                          </p:stCondLst>
                                        </p:cTn>
                                        <p:tgtEl>
                                          <p:spTgt spid="17"/>
                                        </p:tgtEl>
                                        <p:attrNameLst>
                                          <p:attrName>style.visibility</p:attrName>
                                        </p:attrNameLst>
                                      </p:cBhvr>
                                      <p:to>
                                        <p:strVal val="visible"/>
                                      </p:to>
                                    </p:set>
                                  </p:childTnLst>
                                </p:cTn>
                              </p:par>
                            </p:childTnLst>
                          </p:cTn>
                        </p:par>
                        <p:par>
                          <p:cTn id="106" fill="hold">
                            <p:stCondLst>
                              <p:cond delay="2500"/>
                            </p:stCondLst>
                            <p:childTnLst>
                              <p:par>
                                <p:cTn id="107" presetID="1" presetClass="exit" presetSubtype="0" fill="hold" grpId="5" nodeType="afterEffect">
                                  <p:stCondLst>
                                    <p:cond delay="500"/>
                                  </p:stCondLst>
                                  <p:childTnLst>
                                    <p:set>
                                      <p:cBhvr>
                                        <p:cTn id="108" dur="1" fill="hold">
                                          <p:stCondLst>
                                            <p:cond delay="0"/>
                                          </p:stCondLst>
                                        </p:cTn>
                                        <p:tgtEl>
                                          <p:spTgt spid="17"/>
                                        </p:tgtEl>
                                        <p:attrNameLst>
                                          <p:attrName>style.visibility</p:attrName>
                                        </p:attrNameLst>
                                      </p:cBhvr>
                                      <p:to>
                                        <p:strVal val="hidden"/>
                                      </p:to>
                                    </p:set>
                                  </p:childTnLst>
                                </p:cTn>
                              </p:par>
                            </p:childTnLst>
                          </p:cTn>
                        </p:par>
                        <p:par>
                          <p:cTn id="109" fill="hold">
                            <p:stCondLst>
                              <p:cond delay="3000"/>
                            </p:stCondLst>
                            <p:childTnLst>
                              <p:par>
                                <p:cTn id="110" presetID="1" presetClass="entr" presetSubtype="0" fill="hold" grpId="6" nodeType="afterEffect">
                                  <p:stCondLst>
                                    <p:cond delay="0"/>
                                  </p:stCondLst>
                                  <p:childTnLst>
                                    <p:set>
                                      <p:cBhvr>
                                        <p:cTn id="111" dur="1" fill="hold">
                                          <p:stCondLst>
                                            <p:cond delay="0"/>
                                          </p:stCondLst>
                                        </p:cTn>
                                        <p:tgtEl>
                                          <p:spTgt spid="16"/>
                                        </p:tgtEl>
                                        <p:attrNameLst>
                                          <p:attrName>style.visibility</p:attrName>
                                        </p:attrNameLst>
                                      </p:cBhvr>
                                      <p:to>
                                        <p:strVal val="visible"/>
                                      </p:to>
                                    </p:set>
                                  </p:childTnLst>
                                </p:cTn>
                              </p:par>
                            </p:childTnLst>
                          </p:cTn>
                        </p:par>
                        <p:par>
                          <p:cTn id="112" fill="hold">
                            <p:stCondLst>
                              <p:cond delay="3000"/>
                            </p:stCondLst>
                            <p:childTnLst>
                              <p:par>
                                <p:cTn id="113" presetID="1" presetClass="exit" presetSubtype="0" fill="hold" grpId="7" nodeType="afterEffect">
                                  <p:stCondLst>
                                    <p:cond delay="500"/>
                                  </p:stCondLst>
                                  <p:childTnLst>
                                    <p:set>
                                      <p:cBhvr>
                                        <p:cTn id="114" dur="1" fill="hold">
                                          <p:stCondLst>
                                            <p:cond delay="0"/>
                                          </p:stCondLst>
                                        </p:cTn>
                                        <p:tgtEl>
                                          <p:spTgt spid="16"/>
                                        </p:tgtEl>
                                        <p:attrNameLst>
                                          <p:attrName>style.visibility</p:attrName>
                                        </p:attrNameLst>
                                      </p:cBhvr>
                                      <p:to>
                                        <p:strVal val="hidden"/>
                                      </p:to>
                                    </p:set>
                                  </p:childTnLst>
                                </p:cTn>
                              </p:par>
                            </p:childTnLst>
                          </p:cTn>
                        </p:par>
                        <p:par>
                          <p:cTn id="115" fill="hold">
                            <p:stCondLst>
                              <p:cond delay="3500"/>
                            </p:stCondLst>
                            <p:childTnLst>
                              <p:par>
                                <p:cTn id="116" presetID="1" presetClass="entr" presetSubtype="0" fill="hold" grpId="6" nodeType="afterEffect">
                                  <p:stCondLst>
                                    <p:cond delay="0"/>
                                  </p:stCondLst>
                                  <p:childTnLst>
                                    <p:set>
                                      <p:cBhvr>
                                        <p:cTn id="117" dur="1" fill="hold">
                                          <p:stCondLst>
                                            <p:cond delay="0"/>
                                          </p:stCondLst>
                                        </p:cTn>
                                        <p:tgtEl>
                                          <p:spTgt spid="17"/>
                                        </p:tgtEl>
                                        <p:attrNameLst>
                                          <p:attrName>style.visibility</p:attrName>
                                        </p:attrNameLst>
                                      </p:cBhvr>
                                      <p:to>
                                        <p:strVal val="visible"/>
                                      </p:to>
                                    </p:set>
                                  </p:childTnLst>
                                </p:cTn>
                              </p:par>
                            </p:childTnLst>
                          </p:cTn>
                        </p:par>
                        <p:par>
                          <p:cTn id="118" fill="hold">
                            <p:stCondLst>
                              <p:cond delay="3500"/>
                            </p:stCondLst>
                            <p:childTnLst>
                              <p:par>
                                <p:cTn id="119" presetID="1" presetClass="exit" presetSubtype="0" fill="hold" grpId="7" nodeType="afterEffect">
                                  <p:stCondLst>
                                    <p:cond delay="500"/>
                                  </p:stCondLst>
                                  <p:childTnLst>
                                    <p:set>
                                      <p:cBhvr>
                                        <p:cTn id="120" dur="1" fill="hold">
                                          <p:stCondLst>
                                            <p:cond delay="0"/>
                                          </p:stCondLst>
                                        </p:cTn>
                                        <p:tgtEl>
                                          <p:spTgt spid="17"/>
                                        </p:tgtEl>
                                        <p:attrNameLst>
                                          <p:attrName>style.visibility</p:attrName>
                                        </p:attrNameLst>
                                      </p:cBhvr>
                                      <p:to>
                                        <p:strVal val="hidden"/>
                                      </p:to>
                                    </p:set>
                                  </p:childTnLst>
                                </p:cTn>
                              </p:par>
                            </p:childTnLst>
                          </p:cTn>
                        </p:par>
                        <p:par>
                          <p:cTn id="121" fill="hold">
                            <p:stCondLst>
                              <p:cond delay="4000"/>
                            </p:stCondLst>
                            <p:childTnLst>
                              <p:par>
                                <p:cTn id="122" presetID="1" presetClass="entr" presetSubtype="0" fill="hold" grpId="8" nodeType="afterEffect">
                                  <p:stCondLst>
                                    <p:cond delay="0"/>
                                  </p:stCondLst>
                                  <p:childTnLst>
                                    <p:set>
                                      <p:cBhvr>
                                        <p:cTn id="123" dur="1" fill="hold">
                                          <p:stCondLst>
                                            <p:cond delay="0"/>
                                          </p:stCondLst>
                                        </p:cTn>
                                        <p:tgtEl>
                                          <p:spTgt spid="16"/>
                                        </p:tgtEl>
                                        <p:attrNameLst>
                                          <p:attrName>style.visibility</p:attrName>
                                        </p:attrNameLst>
                                      </p:cBhvr>
                                      <p:to>
                                        <p:strVal val="visible"/>
                                      </p:to>
                                    </p:set>
                                  </p:childTnLst>
                                </p:cTn>
                              </p:par>
                            </p:childTnLst>
                          </p:cTn>
                        </p:par>
                        <p:par>
                          <p:cTn id="124" fill="hold">
                            <p:stCondLst>
                              <p:cond delay="4000"/>
                            </p:stCondLst>
                            <p:childTnLst>
                              <p:par>
                                <p:cTn id="125" presetID="1" presetClass="exit" presetSubtype="0" fill="hold" grpId="9" nodeType="afterEffect">
                                  <p:stCondLst>
                                    <p:cond delay="500"/>
                                  </p:stCondLst>
                                  <p:childTnLst>
                                    <p:set>
                                      <p:cBhvr>
                                        <p:cTn id="126" dur="1" fill="hold">
                                          <p:stCondLst>
                                            <p:cond delay="0"/>
                                          </p:stCondLst>
                                        </p:cTn>
                                        <p:tgtEl>
                                          <p:spTgt spid="16"/>
                                        </p:tgtEl>
                                        <p:attrNameLst>
                                          <p:attrName>style.visibility</p:attrName>
                                        </p:attrNameLst>
                                      </p:cBhvr>
                                      <p:to>
                                        <p:strVal val="hidden"/>
                                      </p:to>
                                    </p:set>
                                  </p:childTnLst>
                                </p:cTn>
                              </p:par>
                            </p:childTnLst>
                          </p:cTn>
                        </p:par>
                        <p:par>
                          <p:cTn id="127" fill="hold">
                            <p:stCondLst>
                              <p:cond delay="4500"/>
                            </p:stCondLst>
                            <p:childTnLst>
                              <p:par>
                                <p:cTn id="128" presetID="1" presetClass="entr" presetSubtype="0" fill="hold" grpId="8" nodeType="afterEffect">
                                  <p:stCondLst>
                                    <p:cond delay="0"/>
                                  </p:stCondLst>
                                  <p:childTnLst>
                                    <p:set>
                                      <p:cBhvr>
                                        <p:cTn id="129" dur="1" fill="hold">
                                          <p:stCondLst>
                                            <p:cond delay="0"/>
                                          </p:stCondLst>
                                        </p:cTn>
                                        <p:tgtEl>
                                          <p:spTgt spid="17"/>
                                        </p:tgtEl>
                                        <p:attrNameLst>
                                          <p:attrName>style.visibility</p:attrName>
                                        </p:attrNameLst>
                                      </p:cBhvr>
                                      <p:to>
                                        <p:strVal val="visible"/>
                                      </p:to>
                                    </p:set>
                                  </p:childTnLst>
                                </p:cTn>
                              </p:par>
                            </p:childTnLst>
                          </p:cTn>
                        </p:par>
                        <p:par>
                          <p:cTn id="130" fill="hold">
                            <p:stCondLst>
                              <p:cond delay="4500"/>
                            </p:stCondLst>
                            <p:childTnLst>
                              <p:par>
                                <p:cTn id="131" presetID="1" presetClass="exit" presetSubtype="0" fill="hold" grpId="9" nodeType="afterEffect">
                                  <p:stCondLst>
                                    <p:cond delay="500"/>
                                  </p:stCondLst>
                                  <p:childTnLst>
                                    <p:set>
                                      <p:cBhvr>
                                        <p:cTn id="132"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p:bldP spid="34" grpId="0"/>
      <p:bldP spid="28" grpId="0" animBg="1"/>
      <p:bldP spid="28" grpId="1" animBg="1"/>
      <p:bldP spid="28" grpId="2" animBg="1"/>
      <p:bldP spid="28" grpId="3" animBg="1"/>
      <p:bldP spid="28" grpId="4" animBg="1"/>
      <p:bldP spid="28" grpId="5" animBg="1"/>
      <p:bldP spid="28" grpId="6" animBg="1"/>
      <p:bldP spid="28" grpId="7" animBg="1"/>
      <p:bldP spid="28" grpId="8" animBg="1"/>
      <p:bldP spid="28" grpId="9" animBg="1"/>
      <p:bldP spid="28" grpId="10" animBg="1"/>
      <p:bldP spid="28" grpId="11" animBg="1"/>
      <p:bldP spid="28" grpId="12" animBg="1"/>
      <p:bldP spid="28" grpId="13" animBg="1"/>
      <p:bldP spid="16" grpId="0" animBg="1"/>
      <p:bldP spid="16" grpId="1" animBg="1"/>
      <p:bldP spid="16" grpId="2" animBg="1"/>
      <p:bldP spid="16" grpId="3" animBg="1"/>
      <p:bldP spid="16" grpId="4" animBg="1"/>
      <p:bldP spid="16" grpId="5" animBg="1"/>
      <p:bldP spid="16" grpId="6" animBg="1"/>
      <p:bldP spid="16" grpId="7" animBg="1"/>
      <p:bldP spid="16" grpId="8" animBg="1"/>
      <p:bldP spid="16" grpId="9" animBg="1"/>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24" grpId="0" animBg="1"/>
      <p:bldP spid="24" grpId="2" animBg="1"/>
      <p:bldP spid="29" grpId="0" animBg="1"/>
      <p:bldP spid="30" grpId="0" animBg="1"/>
      <p:bldP spid="31"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16">
            <a:extLst>
              <a:ext uri="{FF2B5EF4-FFF2-40B4-BE49-F238E27FC236}">
                <a16:creationId xmlns:a16="http://schemas.microsoft.com/office/drawing/2014/main" xmlns="" id="{6CBB2D9F-22C8-4609-A11B-78E3EE1B3D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2252786"/>
            <a:ext cx="2485671" cy="2124000"/>
          </a:xfrm>
          <a:prstGeom prst="rect">
            <a:avLst/>
          </a:prstGeom>
        </p:spPr>
      </p:pic>
      <p:sp>
        <p:nvSpPr>
          <p:cNvPr id="5" name="Titel 4"/>
          <p:cNvSpPr>
            <a:spLocks noGrp="1"/>
          </p:cNvSpPr>
          <p:nvPr>
            <p:ph type="title"/>
          </p:nvPr>
        </p:nvSpPr>
        <p:spPr/>
        <p:txBody>
          <a:bodyPr>
            <a:normAutofit fontScale="90000"/>
          </a:bodyPr>
          <a:lstStyle/>
          <a:p>
            <a:r>
              <a:rPr lang="en-GB" dirty="0"/>
              <a:t>Calibration (</a:t>
            </a:r>
            <a:r>
              <a:rPr lang="en-GB" sz="2200" b="0" dirty="0"/>
              <a:t>memorizes the background of the detection area</a:t>
            </a:r>
            <a:r>
              <a:rPr lang="en-GB" dirty="0"/>
              <a:t>)</a:t>
            </a:r>
          </a:p>
        </p:txBody>
      </p:sp>
      <p:sp>
        <p:nvSpPr>
          <p:cNvPr id="2" name="Foliennummernplatzhalter 1"/>
          <p:cNvSpPr>
            <a:spLocks noGrp="1"/>
          </p:cNvSpPr>
          <p:nvPr>
            <p:ph type="sldNum" sz="quarter" idx="4"/>
          </p:nvPr>
        </p:nvSpPr>
        <p:spPr/>
        <p:txBody>
          <a:bodyPr/>
          <a:lstStyle/>
          <a:p>
            <a:fld id="{31FAF356-C636-401D-A317-E356ED668189}" type="slidenum">
              <a:rPr lang="de-CH" smtClean="0"/>
              <a:pPr/>
              <a:t>31</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93FC13C0-E9FE-47C8-9B94-862B3B329693}"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xfrm>
            <a:off x="467544" y="1203326"/>
            <a:ext cx="2656656"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solidFill>
                  <a:srgbClr val="C00000"/>
                </a:solidFill>
                <a:latin typeface="Source Sans Pro" panose="020B0503030403020204" pitchFamily="34" charset="0"/>
                <a:sym typeface="Wingdings" panose="05000000000000000000" pitchFamily="2" charset="2"/>
              </a:rPr>
              <a:t> perform without any</a:t>
            </a:r>
            <a:br>
              <a:rPr lang="en-GB" sz="1800" dirty="0">
                <a:solidFill>
                  <a:srgbClr val="C00000"/>
                </a:solidFill>
                <a:latin typeface="Source Sans Pro" panose="020B0503030403020204" pitchFamily="34" charset="0"/>
                <a:sym typeface="Wingdings" panose="05000000000000000000" pitchFamily="2" charset="2"/>
              </a:rPr>
            </a:br>
            <a:r>
              <a:rPr lang="en-GB" sz="1800" dirty="0">
                <a:solidFill>
                  <a:srgbClr val="C00000"/>
                </a:solidFill>
                <a:latin typeface="Source Sans Pro" panose="020B0503030403020204" pitchFamily="34" charset="0"/>
                <a:sym typeface="Wingdings" panose="05000000000000000000" pitchFamily="2" charset="2"/>
              </a:rPr>
              <a:t>pedestrians or vehicle</a:t>
            </a:r>
            <a:br>
              <a:rPr lang="en-GB" sz="1800" dirty="0">
                <a:solidFill>
                  <a:srgbClr val="C00000"/>
                </a:solidFill>
                <a:latin typeface="Source Sans Pro" panose="020B0503030403020204" pitchFamily="34" charset="0"/>
                <a:sym typeface="Wingdings" panose="05000000000000000000" pitchFamily="2" charset="2"/>
              </a:rPr>
            </a:br>
            <a:r>
              <a:rPr lang="en-GB" sz="1800" dirty="0">
                <a:solidFill>
                  <a:srgbClr val="C00000"/>
                </a:solidFill>
                <a:latin typeface="Source Sans Pro" panose="020B0503030403020204" pitchFamily="34" charset="0"/>
                <a:sym typeface="Wingdings" panose="05000000000000000000" pitchFamily="2" charset="2"/>
              </a:rPr>
              <a:t>present!</a:t>
            </a:r>
            <a:endParaRPr lang="en-GB" sz="1600" dirty="0">
              <a:solidFill>
                <a:srgbClr val="C00000"/>
              </a:solidFill>
              <a:latin typeface="Source Sans Pro" panose="020B0503030403020204" pitchFamily="34" charset="0"/>
            </a:endParaRPr>
          </a:p>
        </p:txBody>
      </p:sp>
      <p:grpSp>
        <p:nvGrpSpPr>
          <p:cNvPr id="21" name="Gruppieren 20">
            <a:extLst>
              <a:ext uri="{FF2B5EF4-FFF2-40B4-BE49-F238E27FC236}">
                <a16:creationId xmlns:a16="http://schemas.microsoft.com/office/drawing/2014/main" xmlns="" id="{D1B7B1CD-D4C4-4ED7-8284-300E3C56A771}"/>
              </a:ext>
            </a:extLst>
          </p:cNvPr>
          <p:cNvGrpSpPr/>
          <p:nvPr/>
        </p:nvGrpSpPr>
        <p:grpSpPr>
          <a:xfrm>
            <a:off x="2106000" y="3945706"/>
            <a:ext cx="216000" cy="216000"/>
            <a:chOff x="1140286" y="3302657"/>
            <a:chExt cx="216000" cy="216000"/>
          </a:xfrm>
          <a:solidFill>
            <a:srgbClr val="FFFF00"/>
          </a:solidFill>
        </p:grpSpPr>
        <p:sp>
          <p:nvSpPr>
            <p:cNvPr id="22" name="Ellipse 21">
              <a:extLst>
                <a:ext uri="{FF2B5EF4-FFF2-40B4-BE49-F238E27FC236}">
                  <a16:creationId xmlns:a16="http://schemas.microsoft.com/office/drawing/2014/main" xmlns="" id="{C9A7A760-A235-4C0B-BD2D-E468BF121A5C}"/>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xmlns="" id="{4FC96B3E-B2DC-4F13-8524-A1DF9093D2CF}"/>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14" name="Rectangle 3">
            <a:extLst>
              <a:ext uri="{FF2B5EF4-FFF2-40B4-BE49-F238E27FC236}">
                <a16:creationId xmlns:a16="http://schemas.microsoft.com/office/drawing/2014/main" xmlns="" id="{0820884F-12FC-4A45-A194-E4F103DE6BDD}"/>
              </a:ext>
            </a:extLst>
          </p:cNvPr>
          <p:cNvSpPr txBox="1">
            <a:spLocks noChangeArrowheads="1"/>
          </p:cNvSpPr>
          <p:nvPr/>
        </p:nvSpPr>
        <p:spPr>
          <a:xfrm>
            <a:off x="3439601" y="1203326"/>
            <a:ext cx="5257831" cy="3384550"/>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None/>
            </a:pPr>
            <a:r>
              <a:rPr lang="en-US" sz="1600" dirty="0">
                <a:latin typeface="Source Sans Pro" panose="020B0503030403020204" pitchFamily="34" charset="0"/>
              </a:rPr>
              <a:t>...</a:t>
            </a:r>
          </a:p>
          <a:p>
            <a:pPr marL="0" indent="0">
              <a:buNone/>
            </a:pPr>
            <a:r>
              <a:rPr lang="en-US" sz="1600" dirty="0">
                <a:latin typeface="Source Sans Pro" panose="020B0503030403020204" pitchFamily="34" charset="0"/>
              </a:rPr>
              <a:t>The calibration must be </a:t>
            </a:r>
            <a:r>
              <a:rPr lang="en-US" sz="1600" b="1" dirty="0">
                <a:latin typeface="Source Sans Pro" panose="020B0503030403020204" pitchFamily="34" charset="0"/>
              </a:rPr>
              <a:t>performed again</a:t>
            </a:r>
            <a:r>
              <a:rPr lang="en-US" sz="1600" dirty="0">
                <a:latin typeface="Source Sans Pro" panose="020B0503030403020204" pitchFamily="34" charset="0"/>
              </a:rPr>
              <a:t>,</a:t>
            </a:r>
          </a:p>
          <a:p>
            <a:r>
              <a:rPr lang="en-US" sz="1600" dirty="0">
                <a:latin typeface="Source Sans Pro" panose="020B0503030403020204" pitchFamily="34" charset="0"/>
              </a:rPr>
              <a:t>if a noticeable </a:t>
            </a:r>
            <a:r>
              <a:rPr lang="en-US" sz="1600" b="1" dirty="0">
                <a:latin typeface="Source Sans Pro" panose="020B0503030403020204" pitchFamily="34" charset="0"/>
              </a:rPr>
              <a:t>changes</a:t>
            </a:r>
            <a:r>
              <a:rPr lang="en-US" sz="1600" dirty="0">
                <a:latin typeface="Source Sans Pro" panose="020B0503030403020204" pitchFamily="34" charset="0"/>
              </a:rPr>
              <a:t> occurs around the detection area (such as </a:t>
            </a:r>
            <a:r>
              <a:rPr lang="en-US" sz="1600" b="1" dirty="0">
                <a:latin typeface="Source Sans Pro" panose="020B0503030403020204" pitchFamily="34" charset="0"/>
              </a:rPr>
              <a:t>construction</a:t>
            </a:r>
            <a:r>
              <a:rPr lang="en-US" sz="1600" dirty="0">
                <a:latin typeface="Source Sans Pro" panose="020B0503030403020204" pitchFamily="34" charset="0"/>
              </a:rPr>
              <a:t> of a wall or fence).</a:t>
            </a:r>
          </a:p>
          <a:p>
            <a:r>
              <a:rPr lang="en-US" sz="1600" dirty="0">
                <a:latin typeface="Source Sans Pro" panose="020B0503030403020204" pitchFamily="34" charset="0"/>
              </a:rPr>
              <a:t>If a vehicle or pedestrian enters the detection area during the calibration.</a:t>
            </a:r>
          </a:p>
          <a:p>
            <a:r>
              <a:rPr lang="en-US" sz="1600" dirty="0">
                <a:latin typeface="Source Sans Pro" panose="020B0503030403020204" pitchFamily="34" charset="0"/>
              </a:rPr>
              <a:t>If a </a:t>
            </a:r>
            <a:r>
              <a:rPr lang="en-US" sz="1600" b="1" dirty="0">
                <a:latin typeface="Source Sans Pro" panose="020B0503030403020204" pitchFamily="34" charset="0"/>
              </a:rPr>
              <a:t>change</a:t>
            </a:r>
            <a:r>
              <a:rPr lang="en-US" sz="1600" dirty="0">
                <a:latin typeface="Source Sans Pro" panose="020B0503030403020204" pitchFamily="34" charset="0"/>
              </a:rPr>
              <a:t> is made to the sensor such as</a:t>
            </a:r>
            <a:br>
              <a:rPr lang="en-US" sz="1600" dirty="0">
                <a:latin typeface="Source Sans Pro" panose="020B0503030403020204" pitchFamily="34" charset="0"/>
              </a:rPr>
            </a:br>
            <a:r>
              <a:rPr lang="en-US" sz="1600" dirty="0">
                <a:latin typeface="Source Sans Pro" panose="020B0503030403020204" pitchFamily="34" charset="0"/>
              </a:rPr>
              <a:t>installation </a:t>
            </a:r>
            <a:r>
              <a:rPr lang="en-US" sz="1600" b="1" dirty="0">
                <a:latin typeface="Source Sans Pro" panose="020B0503030403020204" pitchFamily="34" charset="0"/>
              </a:rPr>
              <a:t>height</a:t>
            </a:r>
            <a:r>
              <a:rPr lang="en-US" sz="1600" dirty="0">
                <a:latin typeface="Source Sans Pro" panose="020B0503030403020204" pitchFamily="34" charset="0"/>
              </a:rPr>
              <a:t>,</a:t>
            </a:r>
            <a:br>
              <a:rPr lang="en-US" sz="1600" dirty="0">
                <a:latin typeface="Source Sans Pro" panose="020B0503030403020204" pitchFamily="34" charset="0"/>
              </a:rPr>
            </a:br>
            <a:r>
              <a:rPr lang="en-US" sz="1600" dirty="0">
                <a:latin typeface="Source Sans Pro" panose="020B0503030403020204" pitchFamily="34" charset="0"/>
              </a:rPr>
              <a:t>direction </a:t>
            </a:r>
            <a:r>
              <a:rPr lang="en-US" sz="1600" b="1" dirty="0">
                <a:latin typeface="Source Sans Pro" panose="020B0503030403020204" pitchFamily="34" charset="0"/>
              </a:rPr>
              <a:t>angle</a:t>
            </a:r>
            <a:r>
              <a:rPr lang="en-US" sz="1600" dirty="0">
                <a:latin typeface="Source Sans Pro" panose="020B0503030403020204" pitchFamily="34" charset="0"/>
              </a:rPr>
              <a:t/>
            </a:r>
            <a:br>
              <a:rPr lang="en-US" sz="1600" dirty="0">
                <a:latin typeface="Source Sans Pro" panose="020B0503030403020204" pitchFamily="34" charset="0"/>
              </a:rPr>
            </a:br>
            <a:r>
              <a:rPr lang="en-US" sz="1600" dirty="0">
                <a:latin typeface="Source Sans Pro" panose="020B0503030403020204" pitchFamily="34" charset="0"/>
              </a:rPr>
              <a:t>and/or </a:t>
            </a:r>
            <a:r>
              <a:rPr lang="en-US" sz="1600" b="1" dirty="0">
                <a:latin typeface="Source Sans Pro" panose="020B0503030403020204" pitchFamily="34" charset="0"/>
              </a:rPr>
              <a:t>microwave</a:t>
            </a:r>
            <a:r>
              <a:rPr lang="en-US" sz="1600" dirty="0">
                <a:latin typeface="Source Sans Pro" panose="020B0503030403020204" pitchFamily="34" charset="0"/>
              </a:rPr>
              <a:t> maximum </a:t>
            </a:r>
            <a:r>
              <a:rPr lang="en-US" sz="1600" b="1" dirty="0">
                <a:latin typeface="Source Sans Pro" panose="020B0503030403020204" pitchFamily="34" charset="0"/>
              </a:rPr>
              <a:t>range</a:t>
            </a:r>
            <a:r>
              <a:rPr lang="en-US" sz="1600" dirty="0">
                <a:latin typeface="Source Sans Pro" panose="020B0503030403020204" pitchFamily="34" charset="0"/>
              </a:rPr>
              <a:t>.</a:t>
            </a:r>
            <a:endParaRPr lang="en-GB" sz="1600" dirty="0">
              <a:latin typeface="Source Sans Pro" panose="020B0503030403020204" pitchFamily="34" charset="0"/>
            </a:endParaRPr>
          </a:p>
        </p:txBody>
      </p:sp>
      <p:sp>
        <p:nvSpPr>
          <p:cNvPr id="12" name="Rechteck 11">
            <a:extLst>
              <a:ext uri="{FF2B5EF4-FFF2-40B4-BE49-F238E27FC236}">
                <a16:creationId xmlns:a16="http://schemas.microsoft.com/office/drawing/2014/main" xmlns="" id="{0F08DB5D-E539-42DF-863A-561DBED5F427}"/>
              </a:ext>
            </a:extLst>
          </p:cNvPr>
          <p:cNvSpPr>
            <a:spLocks noChangeAspect="1"/>
          </p:cNvSpPr>
          <p:nvPr/>
        </p:nvSpPr>
        <p:spPr>
          <a:xfrm>
            <a:off x="2611399" y="3440102"/>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00820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116">
            <a:extLst>
              <a:ext uri="{FF2B5EF4-FFF2-40B4-BE49-F238E27FC236}">
                <a16:creationId xmlns:a16="http://schemas.microsoft.com/office/drawing/2014/main" xmlns="" id="{B8D8F329-050C-4AA8-9586-418F249937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1902244"/>
            <a:ext cx="2485671" cy="2124000"/>
          </a:xfrm>
          <a:prstGeom prst="rect">
            <a:avLst/>
          </a:prstGeom>
        </p:spPr>
      </p:pic>
      <p:sp>
        <p:nvSpPr>
          <p:cNvPr id="5" name="Titel 4"/>
          <p:cNvSpPr>
            <a:spLocks noGrp="1"/>
          </p:cNvSpPr>
          <p:nvPr>
            <p:ph type="title"/>
          </p:nvPr>
        </p:nvSpPr>
        <p:spPr/>
        <p:txBody>
          <a:bodyPr>
            <a:normAutofit fontScale="90000"/>
          </a:bodyPr>
          <a:lstStyle/>
          <a:p>
            <a:r>
              <a:rPr lang="en-GB" dirty="0"/>
              <a:t>Detection area check</a:t>
            </a:r>
          </a:p>
        </p:txBody>
      </p:sp>
      <p:sp>
        <p:nvSpPr>
          <p:cNvPr id="2" name="Foliennummernplatzhalter 1"/>
          <p:cNvSpPr>
            <a:spLocks noGrp="1"/>
          </p:cNvSpPr>
          <p:nvPr>
            <p:ph type="sldNum" sz="quarter" idx="4"/>
          </p:nvPr>
        </p:nvSpPr>
        <p:spPr/>
        <p:txBody>
          <a:bodyPr/>
          <a:lstStyle/>
          <a:p>
            <a:fld id="{31FAF356-C636-401D-A317-E356ED668189}" type="slidenum">
              <a:rPr lang="de-CH" smtClean="0"/>
              <a:pPr/>
              <a:t>32</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DCECD7EE-D45A-4197-8501-C4D8D76BA2B9}"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xfrm>
            <a:off x="467544" y="1203326"/>
            <a:ext cx="2592288"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latin typeface="Source Sans Pro" panose="020B0503030403020204" pitchFamily="34" charset="0"/>
              </a:rPr>
              <a:t>Can be performed after calibration. </a:t>
            </a:r>
          </a:p>
          <a:p>
            <a:pPr marL="0" indent="0">
              <a:buNone/>
            </a:pPr>
            <a:endParaRPr lang="en-GB" sz="1600" dirty="0">
              <a:solidFill>
                <a:srgbClr val="C00000"/>
              </a:solidFill>
              <a:latin typeface="Source Sans Pro" panose="020B0503030403020204" pitchFamily="34" charset="0"/>
            </a:endParaRPr>
          </a:p>
        </p:txBody>
      </p:sp>
      <p:grpSp>
        <p:nvGrpSpPr>
          <p:cNvPr id="12" name="Gruppieren 11">
            <a:extLst>
              <a:ext uri="{FF2B5EF4-FFF2-40B4-BE49-F238E27FC236}">
                <a16:creationId xmlns:a16="http://schemas.microsoft.com/office/drawing/2014/main" xmlns="" id="{5D396499-9771-4A14-A2F4-88F17D51296A}"/>
              </a:ext>
            </a:extLst>
          </p:cNvPr>
          <p:cNvGrpSpPr/>
          <p:nvPr/>
        </p:nvGrpSpPr>
        <p:grpSpPr>
          <a:xfrm>
            <a:off x="2538000" y="3600000"/>
            <a:ext cx="216000" cy="216000"/>
            <a:chOff x="1140286" y="3302657"/>
            <a:chExt cx="216000" cy="216000"/>
          </a:xfrm>
          <a:solidFill>
            <a:srgbClr val="FFFF00"/>
          </a:solidFill>
        </p:grpSpPr>
        <p:sp>
          <p:nvSpPr>
            <p:cNvPr id="13" name="Ellipse 12">
              <a:extLst>
                <a:ext uri="{FF2B5EF4-FFF2-40B4-BE49-F238E27FC236}">
                  <a16:creationId xmlns:a16="http://schemas.microsoft.com/office/drawing/2014/main" xmlns="" id="{6BC0AD6E-6ED1-42EA-9A74-8D3CA359930D}"/>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4" name="Ellipse 13">
              <a:extLst>
                <a:ext uri="{FF2B5EF4-FFF2-40B4-BE49-F238E27FC236}">
                  <a16:creationId xmlns:a16="http://schemas.microsoft.com/office/drawing/2014/main" xmlns="" id="{374B1795-D9DB-49BA-AC6E-CD37E1051090}"/>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16" name="Rectangle 3">
            <a:extLst>
              <a:ext uri="{FF2B5EF4-FFF2-40B4-BE49-F238E27FC236}">
                <a16:creationId xmlns:a16="http://schemas.microsoft.com/office/drawing/2014/main" xmlns="" id="{9C931A18-0926-4D1A-B069-9DD979F5CAC7}"/>
              </a:ext>
            </a:extLst>
          </p:cNvPr>
          <p:cNvSpPr txBox="1">
            <a:spLocks noChangeArrowheads="1"/>
          </p:cNvSpPr>
          <p:nvPr/>
        </p:nvSpPr>
        <p:spPr>
          <a:xfrm>
            <a:off x="3439602" y="1203326"/>
            <a:ext cx="5596894" cy="3384550"/>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Font typeface="Arial" panose="020B0604020202020204" pitchFamily="34" charset="0"/>
              <a:buNone/>
            </a:pPr>
            <a:r>
              <a:rPr lang="en-GB" sz="1800" dirty="0">
                <a:latin typeface="Source Sans Pro" panose="020B0503030403020204" pitchFamily="34" charset="0"/>
              </a:rPr>
              <a:t>Press the </a:t>
            </a:r>
            <a:r>
              <a:rPr lang="en-GB" sz="1800" b="1" dirty="0">
                <a:latin typeface="Source Sans Pro" panose="020B0503030403020204" pitchFamily="34" charset="0"/>
              </a:rPr>
              <a:t>Area Check </a:t>
            </a:r>
            <a:r>
              <a:rPr lang="en-GB" sz="1800" dirty="0">
                <a:latin typeface="Source Sans Pro" panose="020B0503030403020204" pitchFamily="34" charset="0"/>
              </a:rPr>
              <a:t>button </a:t>
            </a:r>
            <a:r>
              <a:rPr lang="en-GB" sz="1800" dirty="0">
                <a:latin typeface="Source Sans Pro" panose="020B0503030403020204" pitchFamily="34" charset="0"/>
                <a:sym typeface="Wingdings" panose="05000000000000000000" pitchFamily="2" charset="2"/>
              </a:rPr>
              <a:t> LED blinks green</a:t>
            </a:r>
            <a:r>
              <a:rPr lang="en-GB" sz="1800" dirty="0">
                <a:latin typeface="Source Sans Pro" panose="020B0503030403020204" pitchFamily="34" charset="0"/>
              </a:rPr>
              <a:t>.</a:t>
            </a:r>
          </a:p>
          <a:p>
            <a:pPr marL="0" indent="0">
              <a:buFont typeface="Arial" panose="020B0604020202020204" pitchFamily="34" charset="0"/>
              <a:buNone/>
            </a:pPr>
            <a:endParaRPr lang="en-GB" sz="1800" dirty="0">
              <a:latin typeface="Source Sans Pro" panose="020B0503030403020204" pitchFamily="34" charset="0"/>
            </a:endParaRPr>
          </a:p>
          <a:p>
            <a:pPr marL="0" indent="0">
              <a:buFont typeface="Arial" panose="020B0604020202020204" pitchFamily="34" charset="0"/>
              <a:buNone/>
            </a:pPr>
            <a:r>
              <a:rPr lang="en-GB" sz="1800" dirty="0">
                <a:latin typeface="Source Sans Pro" panose="020B0503030403020204" pitchFamily="34" charset="0"/>
                <a:sym typeface="Wingdings" panose="05000000000000000000" pitchFamily="2" charset="2"/>
              </a:rPr>
              <a:t>Walk test the area</a:t>
            </a:r>
            <a:endParaRPr lang="en-GB" sz="1800" dirty="0">
              <a:latin typeface="Source Sans Pro" panose="020B0503030403020204" pitchFamily="34" charset="0"/>
            </a:endParaRPr>
          </a:p>
          <a:p>
            <a:pPr marL="0" indent="0">
              <a:buFont typeface="Arial" panose="020B0604020202020204" pitchFamily="34" charset="0"/>
              <a:buNone/>
            </a:pPr>
            <a:r>
              <a:rPr lang="en-GB" sz="1400" dirty="0">
                <a:latin typeface="Source Sans Pro" panose="020B0503030403020204" pitchFamily="34" charset="0"/>
              </a:rPr>
              <a:t>If the sensor detects you, then the LED lights up:</a:t>
            </a:r>
          </a:p>
          <a:p>
            <a:pPr>
              <a:tabLst>
                <a:tab pos="1617663" algn="l"/>
                <a:tab pos="3217863" algn="ctr"/>
                <a:tab pos="6362700" algn="r"/>
              </a:tabLst>
            </a:pPr>
            <a:r>
              <a:rPr lang="en-GB" sz="1400" dirty="0">
                <a:latin typeface="Source Sans Pro" panose="020B0503030403020204" pitchFamily="34" charset="0"/>
              </a:rPr>
              <a:t>Blinking yellow:	only the microwave sensor is detecting</a:t>
            </a:r>
          </a:p>
          <a:p>
            <a:pPr>
              <a:tabLst>
                <a:tab pos="1617663" algn="l"/>
                <a:tab pos="3217863" algn="ctr"/>
                <a:tab pos="6362700" algn="r"/>
              </a:tabLst>
            </a:pPr>
            <a:r>
              <a:rPr lang="en-GB" sz="1400" dirty="0">
                <a:latin typeface="Source Sans Pro" panose="020B0503030403020204" pitchFamily="34" charset="0"/>
              </a:rPr>
              <a:t>Blinking purple:	only the ultrasonic sensor is detecting</a:t>
            </a:r>
          </a:p>
          <a:p>
            <a:pPr>
              <a:tabLst>
                <a:tab pos="1617663" algn="l"/>
                <a:tab pos="3217863" algn="ctr"/>
                <a:tab pos="6362700" algn="r"/>
              </a:tabLst>
            </a:pPr>
            <a:r>
              <a:rPr lang="en-GB" sz="1400" dirty="0">
                <a:latin typeface="Source Sans Pro" panose="020B0503030403020204" pitchFamily="34" charset="0"/>
              </a:rPr>
              <a:t>Blinking red:	both the microwave and the ultrasonic are detecting</a:t>
            </a:r>
          </a:p>
          <a:p>
            <a:pPr marL="0" indent="0">
              <a:buNone/>
              <a:tabLst>
                <a:tab pos="1617663" algn="l"/>
                <a:tab pos="3217863" algn="ctr"/>
                <a:tab pos="6362700" algn="r"/>
              </a:tabLst>
            </a:pPr>
            <a:endParaRPr lang="en-GB" sz="1400" dirty="0">
              <a:latin typeface="Source Sans Pro" panose="020B0503030403020204" pitchFamily="34" charset="0"/>
            </a:endParaRPr>
          </a:p>
        </p:txBody>
      </p:sp>
      <p:sp>
        <p:nvSpPr>
          <p:cNvPr id="18" name="Rechteck 17">
            <a:extLst>
              <a:ext uri="{FF2B5EF4-FFF2-40B4-BE49-F238E27FC236}">
                <a16:creationId xmlns:a16="http://schemas.microsoft.com/office/drawing/2014/main" xmlns="" id="{BAC64B71-998D-4D7B-B022-8F0ECABFAEE2}"/>
              </a:ext>
            </a:extLst>
          </p:cNvPr>
          <p:cNvSpPr>
            <a:spLocks noChangeAspect="1"/>
          </p:cNvSpPr>
          <p:nvPr/>
        </p:nvSpPr>
        <p:spPr>
          <a:xfrm>
            <a:off x="3439602" y="2455535"/>
            <a:ext cx="216024" cy="2160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hteck 18">
            <a:extLst>
              <a:ext uri="{FF2B5EF4-FFF2-40B4-BE49-F238E27FC236}">
                <a16:creationId xmlns:a16="http://schemas.microsoft.com/office/drawing/2014/main" xmlns="" id="{B092E252-F959-4088-BEFF-4BE0C5ED3CB2}"/>
              </a:ext>
            </a:extLst>
          </p:cNvPr>
          <p:cNvSpPr>
            <a:spLocks noChangeAspect="1"/>
          </p:cNvSpPr>
          <p:nvPr/>
        </p:nvSpPr>
        <p:spPr>
          <a:xfrm>
            <a:off x="3439602" y="2733349"/>
            <a:ext cx="216024" cy="21602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hteck 19">
            <a:extLst>
              <a:ext uri="{FF2B5EF4-FFF2-40B4-BE49-F238E27FC236}">
                <a16:creationId xmlns:a16="http://schemas.microsoft.com/office/drawing/2014/main" xmlns="" id="{E2E29FF1-129B-48DE-9635-DF9A69D58BAD}"/>
              </a:ext>
            </a:extLst>
          </p:cNvPr>
          <p:cNvSpPr>
            <a:spLocks noChangeAspect="1"/>
          </p:cNvSpPr>
          <p:nvPr/>
        </p:nvSpPr>
        <p:spPr>
          <a:xfrm>
            <a:off x="3439602" y="3003798"/>
            <a:ext cx="216024"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6">
            <a:extLst>
              <a:ext uri="{FF2B5EF4-FFF2-40B4-BE49-F238E27FC236}">
                <a16:creationId xmlns:a16="http://schemas.microsoft.com/office/drawing/2014/main" xmlns="" id="{4DDFFC35-9493-4755-BE60-C221E4BD939F}"/>
              </a:ext>
            </a:extLst>
          </p:cNvPr>
          <p:cNvSpPr>
            <a:spLocks noChangeAspect="1"/>
          </p:cNvSpPr>
          <p:nvPr/>
        </p:nvSpPr>
        <p:spPr>
          <a:xfrm>
            <a:off x="2611399" y="3082372"/>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Gerade Verbindung mit Pfeil 21">
            <a:extLst>
              <a:ext uri="{FF2B5EF4-FFF2-40B4-BE49-F238E27FC236}">
                <a16:creationId xmlns:a16="http://schemas.microsoft.com/office/drawing/2014/main" xmlns="" id="{B5B19F31-EC36-46A0-8233-0B15AD27F615}"/>
              </a:ext>
            </a:extLst>
          </p:cNvPr>
          <p:cNvCxnSpPr>
            <a:cxnSpLocks/>
          </p:cNvCxnSpPr>
          <p:nvPr/>
        </p:nvCxnSpPr>
        <p:spPr>
          <a:xfrm flipV="1">
            <a:off x="2736000" y="2859782"/>
            <a:ext cx="539856" cy="2880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3805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Detection area check</a:t>
            </a:r>
          </a:p>
        </p:txBody>
      </p:sp>
      <p:sp>
        <p:nvSpPr>
          <p:cNvPr id="2" name="Foliennummernplatzhalter 1"/>
          <p:cNvSpPr>
            <a:spLocks noGrp="1"/>
          </p:cNvSpPr>
          <p:nvPr>
            <p:ph type="sldNum" sz="quarter" idx="4"/>
          </p:nvPr>
        </p:nvSpPr>
        <p:spPr/>
        <p:txBody>
          <a:bodyPr/>
          <a:lstStyle/>
          <a:p>
            <a:fld id="{31FAF356-C636-401D-A317-E356ED668189}" type="slidenum">
              <a:rPr lang="de-CH" smtClean="0"/>
              <a:pPr/>
              <a:t>33</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7500657B-4BB0-4EA2-A8FE-0035D8D628A8}" type="datetime4">
              <a:rPr lang="en-GB" smtClean="0"/>
              <a:t>11 November 2019</a:t>
            </a:fld>
            <a:r>
              <a:rPr lang="de-DE"/>
              <a:t> </a:t>
            </a:r>
            <a:r>
              <a:rPr lang="de-DE" dirty="0"/>
              <a:t>/ FK</a:t>
            </a:r>
            <a:endParaRPr lang="de-CH" dirty="0"/>
          </a:p>
        </p:txBody>
      </p:sp>
      <p:sp>
        <p:nvSpPr>
          <p:cNvPr id="12" name="Textplatzhalter 11">
            <a:extLst>
              <a:ext uri="{FF2B5EF4-FFF2-40B4-BE49-F238E27FC236}">
                <a16:creationId xmlns:a16="http://schemas.microsoft.com/office/drawing/2014/main" xmlns="" id="{68A4FF7B-27D1-4699-B356-1A5EF3D643D8}"/>
              </a:ext>
            </a:extLst>
          </p:cNvPr>
          <p:cNvSpPr>
            <a:spLocks noGrp="1"/>
          </p:cNvSpPr>
          <p:nvPr>
            <p:ph type="body" sz="quarter" idx="17"/>
          </p:nvPr>
        </p:nvSpPr>
        <p:spPr>
          <a:xfrm>
            <a:off x="467544" y="1203326"/>
            <a:ext cx="4104456" cy="3384550"/>
          </a:xfrm>
        </p:spPr>
        <p:txBody>
          <a:bodyPr/>
          <a:lstStyle/>
          <a:p>
            <a:pPr marL="177800" indent="0">
              <a:buNone/>
            </a:pPr>
            <a:r>
              <a:rPr lang="en-GB" dirty="0"/>
              <a:t>Stand at the centre of the vehicle lane and walk in the direction of the vehicle access.</a:t>
            </a:r>
          </a:p>
          <a:p>
            <a:pPr marL="177800" indent="0">
              <a:buNone/>
            </a:pPr>
            <a:r>
              <a:rPr lang="en-GB" dirty="0"/>
              <a:t>When the LED turns from </a:t>
            </a:r>
            <a:r>
              <a:rPr lang="en-GB" dirty="0" smtClean="0"/>
              <a:t>(slow) </a:t>
            </a:r>
            <a:r>
              <a:rPr lang="en-GB" dirty="0" smtClean="0">
                <a:solidFill>
                  <a:srgbClr val="00B050"/>
                </a:solidFill>
              </a:rPr>
              <a:t>green</a:t>
            </a:r>
            <a:r>
              <a:rPr lang="en-GB" dirty="0" smtClean="0"/>
              <a:t> </a:t>
            </a:r>
            <a:r>
              <a:rPr lang="en-GB" dirty="0"/>
              <a:t>blinking (non-detection) to </a:t>
            </a:r>
            <a:r>
              <a:rPr lang="en-GB" dirty="0" smtClean="0"/>
              <a:t>fast </a:t>
            </a:r>
            <a:r>
              <a:rPr lang="en-GB" dirty="0" smtClean="0">
                <a:solidFill>
                  <a:srgbClr val="FF0000"/>
                </a:solidFill>
              </a:rPr>
              <a:t>red</a:t>
            </a:r>
            <a:r>
              <a:rPr lang="en-GB" dirty="0" smtClean="0"/>
              <a:t> </a:t>
            </a:r>
            <a:r>
              <a:rPr lang="en-GB" dirty="0"/>
              <a:t>blinking (detecting), it is the edge of the detection </a:t>
            </a:r>
            <a:r>
              <a:rPr lang="en-GB" dirty="0" smtClean="0"/>
              <a:t>area;</a:t>
            </a:r>
            <a:br>
              <a:rPr lang="en-GB" dirty="0" smtClean="0"/>
            </a:br>
            <a:r>
              <a:rPr lang="en-GB" dirty="0" smtClean="0"/>
              <a:t>when coming closer it might turn to purple or red see </a:t>
            </a:r>
            <a:r>
              <a:rPr lang="en-GB" smtClean="0"/>
              <a:t>table below.</a:t>
            </a:r>
            <a:endParaRPr lang="en-GB" dirty="0"/>
          </a:p>
        </p:txBody>
      </p:sp>
      <p:sp>
        <p:nvSpPr>
          <p:cNvPr id="27" name="Textfeld 26">
            <a:extLst>
              <a:ext uri="{FF2B5EF4-FFF2-40B4-BE49-F238E27FC236}">
                <a16:creationId xmlns:a16="http://schemas.microsoft.com/office/drawing/2014/main" xmlns="" id="{922A3394-D44C-4E3B-8993-0BCE2FC784CC}"/>
              </a:ext>
            </a:extLst>
          </p:cNvPr>
          <p:cNvSpPr txBox="1"/>
          <p:nvPr/>
        </p:nvSpPr>
        <p:spPr>
          <a:xfrm>
            <a:off x="5220072" y="4326266"/>
            <a:ext cx="925253"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Barrier open</a:t>
            </a:r>
          </a:p>
        </p:txBody>
      </p:sp>
      <p:pic>
        <p:nvPicPr>
          <p:cNvPr id="34" name="Grafik 33">
            <a:extLst>
              <a:ext uri="{FF2B5EF4-FFF2-40B4-BE49-F238E27FC236}">
                <a16:creationId xmlns:a16="http://schemas.microsoft.com/office/drawing/2014/main" xmlns="" id="{9AAA888D-10BE-4E6E-8709-6CEF08714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3563" y="1779662"/>
            <a:ext cx="3096344" cy="1492518"/>
          </a:xfrm>
          <a:prstGeom prst="rect">
            <a:avLst/>
          </a:prstGeom>
        </p:spPr>
      </p:pic>
      <p:cxnSp>
        <p:nvCxnSpPr>
          <p:cNvPr id="37" name="Gerade Verbindung mit Pfeil 36">
            <a:extLst>
              <a:ext uri="{FF2B5EF4-FFF2-40B4-BE49-F238E27FC236}">
                <a16:creationId xmlns:a16="http://schemas.microsoft.com/office/drawing/2014/main" xmlns="" id="{E3CD4A5F-210E-495A-98C7-64FDB802A12C}"/>
              </a:ext>
            </a:extLst>
          </p:cNvPr>
          <p:cNvCxnSpPr/>
          <p:nvPr/>
        </p:nvCxnSpPr>
        <p:spPr>
          <a:xfrm flipH="1">
            <a:off x="4823562" y="2715766"/>
            <a:ext cx="3096344" cy="0"/>
          </a:xfrm>
          <a:prstGeom prst="straightConnector1">
            <a:avLst/>
          </a:prstGeom>
          <a:ln w="4445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39" name="Rechteck 38">
            <a:extLst>
              <a:ext uri="{FF2B5EF4-FFF2-40B4-BE49-F238E27FC236}">
                <a16:creationId xmlns:a16="http://schemas.microsoft.com/office/drawing/2014/main" xmlns="" id="{DF30446F-4294-4F46-8061-B72CB08AC551}"/>
              </a:ext>
            </a:extLst>
          </p:cNvPr>
          <p:cNvSpPr/>
          <p:nvPr/>
        </p:nvSpPr>
        <p:spPr>
          <a:xfrm>
            <a:off x="4823562" y="3107557"/>
            <a:ext cx="3728765" cy="164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hteck: abgerundete Ecken 22">
            <a:extLst>
              <a:ext uri="{FF2B5EF4-FFF2-40B4-BE49-F238E27FC236}">
                <a16:creationId xmlns:a16="http://schemas.microsoft.com/office/drawing/2014/main" xmlns="" id="{113E4A72-F7FA-4E83-8E26-45B9CE85D9A9}"/>
              </a:ext>
            </a:extLst>
          </p:cNvPr>
          <p:cNvSpPr/>
          <p:nvPr/>
        </p:nvSpPr>
        <p:spPr>
          <a:xfrm>
            <a:off x="5074489" y="3579862"/>
            <a:ext cx="2809879" cy="465770"/>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Ellipse 23">
            <a:extLst>
              <a:ext uri="{FF2B5EF4-FFF2-40B4-BE49-F238E27FC236}">
                <a16:creationId xmlns:a16="http://schemas.microsoft.com/office/drawing/2014/main" xmlns="" id="{54754E93-27E4-42DA-A434-6D5B34B75DD8}"/>
              </a:ext>
            </a:extLst>
          </p:cNvPr>
          <p:cNvSpPr/>
          <p:nvPr/>
        </p:nvSpPr>
        <p:spPr>
          <a:xfrm rot="16200000">
            <a:off x="5997276" y="2584248"/>
            <a:ext cx="175308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Ellipse 24">
            <a:extLst>
              <a:ext uri="{FF2B5EF4-FFF2-40B4-BE49-F238E27FC236}">
                <a16:creationId xmlns:a16="http://schemas.microsoft.com/office/drawing/2014/main" xmlns="" id="{F145C716-C25E-47F6-A3CA-BCCF872A3A9D}"/>
              </a:ext>
            </a:extLst>
          </p:cNvPr>
          <p:cNvSpPr/>
          <p:nvPr/>
        </p:nvSpPr>
        <p:spPr>
          <a:xfrm rot="16200000">
            <a:off x="4459026" y="2608545"/>
            <a:ext cx="176353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eck 25">
            <a:extLst>
              <a:ext uri="{FF2B5EF4-FFF2-40B4-BE49-F238E27FC236}">
                <a16:creationId xmlns:a16="http://schemas.microsoft.com/office/drawing/2014/main" xmlns="" id="{E007A079-DB65-4303-BEA3-1B011E66E44A}"/>
              </a:ext>
            </a:extLst>
          </p:cNvPr>
          <p:cNvSpPr/>
          <p:nvPr/>
        </p:nvSpPr>
        <p:spPr>
          <a:xfrm>
            <a:off x="5628541" y="3690354"/>
            <a:ext cx="95587" cy="1715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hteck 27">
            <a:extLst>
              <a:ext uri="{FF2B5EF4-FFF2-40B4-BE49-F238E27FC236}">
                <a16:creationId xmlns:a16="http://schemas.microsoft.com/office/drawing/2014/main" xmlns="" id="{E51F39B8-5563-44F2-8383-E01325B406B4}"/>
              </a:ext>
            </a:extLst>
          </p:cNvPr>
          <p:cNvSpPr/>
          <p:nvPr/>
        </p:nvSpPr>
        <p:spPr>
          <a:xfrm>
            <a:off x="5723574" y="3690354"/>
            <a:ext cx="162000" cy="23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hteck 28">
            <a:extLst>
              <a:ext uri="{FF2B5EF4-FFF2-40B4-BE49-F238E27FC236}">
                <a16:creationId xmlns:a16="http://schemas.microsoft.com/office/drawing/2014/main" xmlns="" id="{C136E9DE-2FB9-4518-8692-13234FF11005}"/>
              </a:ext>
            </a:extLst>
          </p:cNvPr>
          <p:cNvSpPr/>
          <p:nvPr/>
        </p:nvSpPr>
        <p:spPr>
          <a:xfrm>
            <a:off x="5518956" y="1551510"/>
            <a:ext cx="288000" cy="15221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839D2B3E-DADA-4F0A-BFE1-D95A71EA215B}"/>
              </a:ext>
            </a:extLst>
          </p:cNvPr>
          <p:cNvSpPr/>
          <p:nvPr/>
        </p:nvSpPr>
        <p:spPr>
          <a:xfrm>
            <a:off x="5292772" y="3706336"/>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hteck 30">
            <a:extLst>
              <a:ext uri="{FF2B5EF4-FFF2-40B4-BE49-F238E27FC236}">
                <a16:creationId xmlns:a16="http://schemas.microsoft.com/office/drawing/2014/main" xmlns="" id="{50854EBA-5E37-4CAB-81AC-E32D8F62A19C}"/>
              </a:ext>
            </a:extLst>
          </p:cNvPr>
          <p:cNvSpPr/>
          <p:nvPr/>
        </p:nvSpPr>
        <p:spPr>
          <a:xfrm>
            <a:off x="6816744" y="3676814"/>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hteck 31">
            <a:extLst>
              <a:ext uri="{FF2B5EF4-FFF2-40B4-BE49-F238E27FC236}">
                <a16:creationId xmlns:a16="http://schemas.microsoft.com/office/drawing/2014/main" xmlns="" id="{3549CBA9-FF05-482A-829A-E15B75CC22D6}"/>
              </a:ext>
            </a:extLst>
          </p:cNvPr>
          <p:cNvSpPr/>
          <p:nvPr/>
        </p:nvSpPr>
        <p:spPr>
          <a:xfrm>
            <a:off x="6978188" y="3649030"/>
            <a:ext cx="288000" cy="27532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Ellipse 32">
            <a:extLst>
              <a:ext uri="{FF2B5EF4-FFF2-40B4-BE49-F238E27FC236}">
                <a16:creationId xmlns:a16="http://schemas.microsoft.com/office/drawing/2014/main" xmlns="" id="{9FE36BA9-B5B7-4608-89E4-32492FA5E164}"/>
              </a:ext>
            </a:extLst>
          </p:cNvPr>
          <p:cNvSpPr>
            <a:spLocks noChangeAspect="1"/>
          </p:cNvSpPr>
          <p:nvPr/>
        </p:nvSpPr>
        <p:spPr>
          <a:xfrm>
            <a:off x="5313413" y="3805019"/>
            <a:ext cx="120718" cy="12071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ihandform: Form 34">
            <a:extLst>
              <a:ext uri="{FF2B5EF4-FFF2-40B4-BE49-F238E27FC236}">
                <a16:creationId xmlns:a16="http://schemas.microsoft.com/office/drawing/2014/main" xmlns="" id="{93FCE6EA-D42E-458B-8827-18701102FF6F}"/>
              </a:ext>
            </a:extLst>
          </p:cNvPr>
          <p:cNvSpPr/>
          <p:nvPr/>
        </p:nvSpPr>
        <p:spPr>
          <a:xfrm>
            <a:off x="6603206" y="3100388"/>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ihandform: Form 35">
            <a:extLst>
              <a:ext uri="{FF2B5EF4-FFF2-40B4-BE49-F238E27FC236}">
                <a16:creationId xmlns:a16="http://schemas.microsoft.com/office/drawing/2014/main" xmlns="" id="{D80FD705-6886-4457-BA03-568A14B81229}"/>
              </a:ext>
            </a:extLst>
          </p:cNvPr>
          <p:cNvSpPr/>
          <p:nvPr/>
        </p:nvSpPr>
        <p:spPr>
          <a:xfrm>
            <a:off x="5081601" y="3134154"/>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Ellipse 40">
            <a:extLst>
              <a:ext uri="{FF2B5EF4-FFF2-40B4-BE49-F238E27FC236}">
                <a16:creationId xmlns:a16="http://schemas.microsoft.com/office/drawing/2014/main" xmlns="" id="{1A755C01-FF3B-4FE1-B5C7-D3E150EF735A}"/>
              </a:ext>
            </a:extLst>
          </p:cNvPr>
          <p:cNvSpPr>
            <a:spLocks noChangeAspect="1"/>
          </p:cNvSpPr>
          <p:nvPr/>
        </p:nvSpPr>
        <p:spPr>
          <a:xfrm>
            <a:off x="5630474" y="3732121"/>
            <a:ext cx="71415" cy="71415"/>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Gerade Verbindung mit Pfeil 41">
            <a:extLst>
              <a:ext uri="{FF2B5EF4-FFF2-40B4-BE49-F238E27FC236}">
                <a16:creationId xmlns:a16="http://schemas.microsoft.com/office/drawing/2014/main" xmlns="" id="{17893657-CA35-4C9E-A8E5-85CA5DC3C971}"/>
              </a:ext>
            </a:extLst>
          </p:cNvPr>
          <p:cNvCxnSpPr>
            <a:cxnSpLocks/>
          </p:cNvCxnSpPr>
          <p:nvPr/>
        </p:nvCxnSpPr>
        <p:spPr>
          <a:xfrm flipV="1">
            <a:off x="5666400" y="3803536"/>
            <a:ext cx="0" cy="565606"/>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66562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abgerundete Ecken 9">
            <a:extLst>
              <a:ext uri="{FF2B5EF4-FFF2-40B4-BE49-F238E27FC236}">
                <a16:creationId xmlns:a16="http://schemas.microsoft.com/office/drawing/2014/main" xmlns="" id="{B8233294-4FAE-423B-B2B5-1DD9C17C5A63}"/>
              </a:ext>
            </a:extLst>
          </p:cNvPr>
          <p:cNvSpPr/>
          <p:nvPr/>
        </p:nvSpPr>
        <p:spPr>
          <a:xfrm>
            <a:off x="5074489" y="3579862"/>
            <a:ext cx="2809879" cy="465770"/>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Grafik 33">
            <a:extLst>
              <a:ext uri="{FF2B5EF4-FFF2-40B4-BE49-F238E27FC236}">
                <a16:creationId xmlns:a16="http://schemas.microsoft.com/office/drawing/2014/main" xmlns="" id="{9AAA888D-10BE-4E6E-8709-6CEF08714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7343" y="431213"/>
            <a:ext cx="3095057" cy="1492518"/>
          </a:xfrm>
          <a:prstGeom prst="rect">
            <a:avLst/>
          </a:prstGeom>
        </p:spPr>
      </p:pic>
      <p:sp>
        <p:nvSpPr>
          <p:cNvPr id="5" name="Titel 4"/>
          <p:cNvSpPr>
            <a:spLocks noGrp="1"/>
          </p:cNvSpPr>
          <p:nvPr>
            <p:ph type="title"/>
          </p:nvPr>
        </p:nvSpPr>
        <p:spPr/>
        <p:txBody>
          <a:bodyPr>
            <a:normAutofit fontScale="90000"/>
          </a:bodyPr>
          <a:lstStyle/>
          <a:p>
            <a:r>
              <a:rPr lang="en-GB" dirty="0"/>
              <a:t>Detection area check</a:t>
            </a:r>
          </a:p>
        </p:txBody>
      </p:sp>
      <p:sp>
        <p:nvSpPr>
          <p:cNvPr id="2" name="Foliennummernplatzhalter 1"/>
          <p:cNvSpPr>
            <a:spLocks noGrp="1"/>
          </p:cNvSpPr>
          <p:nvPr>
            <p:ph type="sldNum" sz="quarter" idx="4"/>
          </p:nvPr>
        </p:nvSpPr>
        <p:spPr/>
        <p:txBody>
          <a:bodyPr/>
          <a:lstStyle/>
          <a:p>
            <a:fld id="{31FAF356-C636-401D-A317-E356ED668189}" type="slidenum">
              <a:rPr lang="de-CH" smtClean="0"/>
              <a:pPr/>
              <a:t>34</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25E437C9-0C23-4825-B714-9F91C8C95ED3}" type="datetime4">
              <a:rPr lang="en-GB" smtClean="0"/>
              <a:t>11 November 2019</a:t>
            </a:fld>
            <a:r>
              <a:rPr lang="de-DE"/>
              <a:t> </a:t>
            </a:r>
            <a:r>
              <a:rPr lang="de-DE" dirty="0"/>
              <a:t>/ FK</a:t>
            </a:r>
            <a:endParaRPr lang="de-CH" dirty="0"/>
          </a:p>
        </p:txBody>
      </p:sp>
      <p:sp>
        <p:nvSpPr>
          <p:cNvPr id="12" name="Textplatzhalter 11">
            <a:extLst>
              <a:ext uri="{FF2B5EF4-FFF2-40B4-BE49-F238E27FC236}">
                <a16:creationId xmlns:a16="http://schemas.microsoft.com/office/drawing/2014/main" xmlns="" id="{68A4FF7B-27D1-4699-B356-1A5EF3D643D8}"/>
              </a:ext>
            </a:extLst>
          </p:cNvPr>
          <p:cNvSpPr>
            <a:spLocks noGrp="1"/>
          </p:cNvSpPr>
          <p:nvPr>
            <p:ph type="body" sz="quarter" idx="17"/>
          </p:nvPr>
        </p:nvSpPr>
        <p:spPr>
          <a:xfrm>
            <a:off x="467544" y="1203326"/>
            <a:ext cx="4104456" cy="3384550"/>
          </a:xfrm>
        </p:spPr>
        <p:txBody>
          <a:bodyPr/>
          <a:lstStyle/>
          <a:p>
            <a:pPr marL="177800" indent="0">
              <a:buNone/>
            </a:pPr>
            <a:r>
              <a:rPr lang="en-GB" dirty="0"/>
              <a:t>Stand at the edge of the vehicle lane and walk along the edge.</a:t>
            </a:r>
          </a:p>
          <a:p>
            <a:pPr marL="177800" indent="0">
              <a:buNone/>
            </a:pPr>
            <a:r>
              <a:rPr lang="en-GB" dirty="0"/>
              <a:t>Verify that the LED keeps blinking </a:t>
            </a:r>
            <a:r>
              <a:rPr lang="en-GB" dirty="0" smtClean="0"/>
              <a:t>(slow) </a:t>
            </a:r>
            <a:r>
              <a:rPr lang="en-GB" dirty="0" smtClean="0">
                <a:solidFill>
                  <a:srgbClr val="00B050"/>
                </a:solidFill>
              </a:rPr>
              <a:t>green </a:t>
            </a:r>
            <a:r>
              <a:rPr lang="en-GB" dirty="0"/>
              <a:t>(not detecting).</a:t>
            </a:r>
          </a:p>
          <a:p>
            <a:pPr marL="177800" indent="0">
              <a:buNone/>
            </a:pPr>
            <a:endParaRPr lang="en-GB" dirty="0"/>
          </a:p>
          <a:p>
            <a:pPr marL="177800" indent="0">
              <a:buNone/>
            </a:pPr>
            <a:endParaRPr lang="en-GB" dirty="0"/>
          </a:p>
          <a:p>
            <a:pPr marL="177800" indent="0">
              <a:buNone/>
            </a:pPr>
            <a:endParaRPr lang="en-GB" dirty="0"/>
          </a:p>
          <a:p>
            <a:pPr marL="177800" indent="0">
              <a:buNone/>
            </a:pPr>
            <a:r>
              <a:rPr lang="en-GB" dirty="0"/>
              <a:t>After verifying the detection area, press the </a:t>
            </a:r>
            <a:r>
              <a:rPr lang="en-GB" b="1" dirty="0"/>
              <a:t>Area Check </a:t>
            </a:r>
            <a:r>
              <a:rPr lang="en-GB" dirty="0"/>
              <a:t>button again!</a:t>
            </a:r>
          </a:p>
        </p:txBody>
      </p:sp>
      <p:sp>
        <p:nvSpPr>
          <p:cNvPr id="27" name="Textfeld 26">
            <a:extLst>
              <a:ext uri="{FF2B5EF4-FFF2-40B4-BE49-F238E27FC236}">
                <a16:creationId xmlns:a16="http://schemas.microsoft.com/office/drawing/2014/main" xmlns="" id="{922A3394-D44C-4E3B-8993-0BCE2FC784CC}"/>
              </a:ext>
            </a:extLst>
          </p:cNvPr>
          <p:cNvSpPr txBox="1"/>
          <p:nvPr/>
        </p:nvSpPr>
        <p:spPr>
          <a:xfrm>
            <a:off x="5220072" y="4326266"/>
            <a:ext cx="1007007"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Barrier closed</a:t>
            </a:r>
          </a:p>
        </p:txBody>
      </p:sp>
      <p:cxnSp>
        <p:nvCxnSpPr>
          <p:cNvPr id="37" name="Gerade Verbindung mit Pfeil 36">
            <a:extLst>
              <a:ext uri="{FF2B5EF4-FFF2-40B4-BE49-F238E27FC236}">
                <a16:creationId xmlns:a16="http://schemas.microsoft.com/office/drawing/2014/main" xmlns="" id="{E3CD4A5F-210E-495A-98C7-64FDB802A12C}"/>
              </a:ext>
            </a:extLst>
          </p:cNvPr>
          <p:cNvCxnSpPr/>
          <p:nvPr/>
        </p:nvCxnSpPr>
        <p:spPr>
          <a:xfrm flipH="1">
            <a:off x="5076056" y="1491630"/>
            <a:ext cx="3096344" cy="0"/>
          </a:xfrm>
          <a:prstGeom prst="straightConnector1">
            <a:avLst/>
          </a:prstGeom>
          <a:ln w="4445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39" name="Rechteck 38">
            <a:extLst>
              <a:ext uri="{FF2B5EF4-FFF2-40B4-BE49-F238E27FC236}">
                <a16:creationId xmlns:a16="http://schemas.microsoft.com/office/drawing/2014/main" xmlns="" id="{DF30446F-4294-4F46-8061-B72CB08AC551}"/>
              </a:ext>
            </a:extLst>
          </p:cNvPr>
          <p:cNvSpPr/>
          <p:nvPr/>
        </p:nvSpPr>
        <p:spPr>
          <a:xfrm>
            <a:off x="5076056" y="1758181"/>
            <a:ext cx="3730052" cy="234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Ellipse 37">
            <a:extLst>
              <a:ext uri="{FF2B5EF4-FFF2-40B4-BE49-F238E27FC236}">
                <a16:creationId xmlns:a16="http://schemas.microsoft.com/office/drawing/2014/main" xmlns="" id="{19C91EF6-3177-4547-A946-3D6A7E4A8F1C}"/>
              </a:ext>
            </a:extLst>
          </p:cNvPr>
          <p:cNvSpPr/>
          <p:nvPr/>
        </p:nvSpPr>
        <p:spPr>
          <a:xfrm rot="16200000">
            <a:off x="5997276" y="2584248"/>
            <a:ext cx="175308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Ellipse 39">
            <a:extLst>
              <a:ext uri="{FF2B5EF4-FFF2-40B4-BE49-F238E27FC236}">
                <a16:creationId xmlns:a16="http://schemas.microsoft.com/office/drawing/2014/main" xmlns="" id="{AC4EE2EF-AAC4-4EE0-A062-E9E4710B18E3}"/>
              </a:ext>
            </a:extLst>
          </p:cNvPr>
          <p:cNvSpPr/>
          <p:nvPr/>
        </p:nvSpPr>
        <p:spPr>
          <a:xfrm rot="16200000">
            <a:off x="4459026" y="2608545"/>
            <a:ext cx="176353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ieren 7">
            <a:extLst>
              <a:ext uri="{FF2B5EF4-FFF2-40B4-BE49-F238E27FC236}">
                <a16:creationId xmlns:a16="http://schemas.microsoft.com/office/drawing/2014/main" xmlns="" id="{5DE61832-2C56-4E75-905D-6D94AF97E30E}"/>
              </a:ext>
            </a:extLst>
          </p:cNvPr>
          <p:cNvGrpSpPr/>
          <p:nvPr/>
        </p:nvGrpSpPr>
        <p:grpSpPr>
          <a:xfrm>
            <a:off x="5631803" y="1690116"/>
            <a:ext cx="45722" cy="2016221"/>
            <a:chOff x="5672829" y="1690116"/>
            <a:chExt cx="45722" cy="2016221"/>
          </a:xfrm>
        </p:grpSpPr>
        <p:sp>
          <p:nvSpPr>
            <p:cNvPr id="7" name="Rechteck 6">
              <a:extLst>
                <a:ext uri="{FF2B5EF4-FFF2-40B4-BE49-F238E27FC236}">
                  <a16:creationId xmlns:a16="http://schemas.microsoft.com/office/drawing/2014/main" xmlns="" id="{C1467C26-F5F1-4B0B-81FC-8C9465F45DBD}"/>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hteck 15">
              <a:extLst>
                <a:ext uri="{FF2B5EF4-FFF2-40B4-BE49-F238E27FC236}">
                  <a16:creationId xmlns:a16="http://schemas.microsoft.com/office/drawing/2014/main" xmlns="" id="{CCA1E308-40F0-49D9-B7CE-5162D057BD83}"/>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6">
              <a:extLst>
                <a:ext uri="{FF2B5EF4-FFF2-40B4-BE49-F238E27FC236}">
                  <a16:creationId xmlns:a16="http://schemas.microsoft.com/office/drawing/2014/main" xmlns="" id="{0AB6B68D-BA8A-45B5-8912-7B569E14E08A}"/>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hteck 17">
              <a:extLst>
                <a:ext uri="{FF2B5EF4-FFF2-40B4-BE49-F238E27FC236}">
                  <a16:creationId xmlns:a16="http://schemas.microsoft.com/office/drawing/2014/main" xmlns="" id="{BD1CA4F0-11E5-4EEA-B978-EA5FCF7C1DBA}"/>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hteck 18">
              <a:extLst>
                <a:ext uri="{FF2B5EF4-FFF2-40B4-BE49-F238E27FC236}">
                  <a16:creationId xmlns:a16="http://schemas.microsoft.com/office/drawing/2014/main" xmlns="" id="{53B8A355-F2A4-40E7-9E45-92D376A054BF}"/>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hteck 19">
              <a:extLst>
                <a:ext uri="{FF2B5EF4-FFF2-40B4-BE49-F238E27FC236}">
                  <a16:creationId xmlns:a16="http://schemas.microsoft.com/office/drawing/2014/main" xmlns="" id="{A9B25E59-6EAF-412A-912A-F1F634125C18}"/>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hteck 20">
              <a:extLst>
                <a:ext uri="{FF2B5EF4-FFF2-40B4-BE49-F238E27FC236}">
                  <a16:creationId xmlns:a16="http://schemas.microsoft.com/office/drawing/2014/main" xmlns="" id="{1468B400-D7B8-447B-850B-F741A3D99DF4}"/>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D927AD08-8CA7-4926-A30F-BC46F40FB124}"/>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hteck 24">
            <a:extLst>
              <a:ext uri="{FF2B5EF4-FFF2-40B4-BE49-F238E27FC236}">
                <a16:creationId xmlns:a16="http://schemas.microsoft.com/office/drawing/2014/main" xmlns="" id="{4DBD2EDA-D4B5-43A1-973B-7B09B7DF8CAB}"/>
              </a:ext>
            </a:extLst>
          </p:cNvPr>
          <p:cNvSpPr/>
          <p:nvPr/>
        </p:nvSpPr>
        <p:spPr>
          <a:xfrm>
            <a:off x="5628541" y="3690354"/>
            <a:ext cx="95587" cy="1715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eck 25">
            <a:extLst>
              <a:ext uri="{FF2B5EF4-FFF2-40B4-BE49-F238E27FC236}">
                <a16:creationId xmlns:a16="http://schemas.microsoft.com/office/drawing/2014/main" xmlns="" id="{AAD2FD23-DEA2-40EA-85D0-1ECAA24F4DAF}"/>
              </a:ext>
            </a:extLst>
          </p:cNvPr>
          <p:cNvSpPr/>
          <p:nvPr/>
        </p:nvSpPr>
        <p:spPr>
          <a:xfrm>
            <a:off x="5723574" y="3690354"/>
            <a:ext cx="162000" cy="23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hteck 27">
            <a:extLst>
              <a:ext uri="{FF2B5EF4-FFF2-40B4-BE49-F238E27FC236}">
                <a16:creationId xmlns:a16="http://schemas.microsoft.com/office/drawing/2014/main" xmlns="" id="{C4AC4B39-5D5A-49F4-A6C0-CEDBA2FE9FD3}"/>
              </a:ext>
            </a:extLst>
          </p:cNvPr>
          <p:cNvSpPr/>
          <p:nvPr/>
        </p:nvSpPr>
        <p:spPr>
          <a:xfrm>
            <a:off x="5518956" y="1551510"/>
            <a:ext cx="288000" cy="15221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hteck 28">
            <a:extLst>
              <a:ext uri="{FF2B5EF4-FFF2-40B4-BE49-F238E27FC236}">
                <a16:creationId xmlns:a16="http://schemas.microsoft.com/office/drawing/2014/main" xmlns="" id="{F4FC5EEF-C9B0-49E2-A629-936AB2F84355}"/>
              </a:ext>
            </a:extLst>
          </p:cNvPr>
          <p:cNvSpPr/>
          <p:nvPr/>
        </p:nvSpPr>
        <p:spPr>
          <a:xfrm>
            <a:off x="5292772" y="3706336"/>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5A69A3C3-6274-4EC6-AF80-A880A0E801E5}"/>
              </a:ext>
            </a:extLst>
          </p:cNvPr>
          <p:cNvSpPr/>
          <p:nvPr/>
        </p:nvSpPr>
        <p:spPr>
          <a:xfrm>
            <a:off x="6816744" y="3676814"/>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hteck 30">
            <a:extLst>
              <a:ext uri="{FF2B5EF4-FFF2-40B4-BE49-F238E27FC236}">
                <a16:creationId xmlns:a16="http://schemas.microsoft.com/office/drawing/2014/main" xmlns="" id="{6BECCF2D-0167-4399-87DC-7BE3008C238F}"/>
              </a:ext>
            </a:extLst>
          </p:cNvPr>
          <p:cNvSpPr/>
          <p:nvPr/>
        </p:nvSpPr>
        <p:spPr>
          <a:xfrm>
            <a:off x="6978188" y="3649030"/>
            <a:ext cx="288000" cy="27532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Ellipse 8">
            <a:extLst>
              <a:ext uri="{FF2B5EF4-FFF2-40B4-BE49-F238E27FC236}">
                <a16:creationId xmlns:a16="http://schemas.microsoft.com/office/drawing/2014/main" xmlns="" id="{DBF3C667-761F-47A2-957A-0B5109CFB1C7}"/>
              </a:ext>
            </a:extLst>
          </p:cNvPr>
          <p:cNvSpPr>
            <a:spLocks noChangeAspect="1"/>
          </p:cNvSpPr>
          <p:nvPr/>
        </p:nvSpPr>
        <p:spPr>
          <a:xfrm>
            <a:off x="5313413" y="3805019"/>
            <a:ext cx="120718" cy="12071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Gerade Verbindung mit Pfeil 14">
            <a:extLst>
              <a:ext uri="{FF2B5EF4-FFF2-40B4-BE49-F238E27FC236}">
                <a16:creationId xmlns:a16="http://schemas.microsoft.com/office/drawing/2014/main" xmlns="" id="{EB0A65A5-C5B1-46C1-B490-76759D1CFC44}"/>
              </a:ext>
            </a:extLst>
          </p:cNvPr>
          <p:cNvCxnSpPr/>
          <p:nvPr/>
        </p:nvCxnSpPr>
        <p:spPr>
          <a:xfrm>
            <a:off x="4860032" y="1922803"/>
            <a:ext cx="768509"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36" name="Textfeld 35">
            <a:extLst>
              <a:ext uri="{FF2B5EF4-FFF2-40B4-BE49-F238E27FC236}">
                <a16:creationId xmlns:a16="http://schemas.microsoft.com/office/drawing/2014/main" xmlns="" id="{E1830D66-C1AE-4B60-97F3-86FB3ADFFF2A}"/>
              </a:ext>
            </a:extLst>
          </p:cNvPr>
          <p:cNvSpPr txBox="1"/>
          <p:nvPr/>
        </p:nvSpPr>
        <p:spPr>
          <a:xfrm>
            <a:off x="4282078" y="1700560"/>
            <a:ext cx="859531" cy="261610"/>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Barrier arm</a:t>
            </a:r>
          </a:p>
        </p:txBody>
      </p:sp>
      <p:sp>
        <p:nvSpPr>
          <p:cNvPr id="24" name="Freihandform: Form 23">
            <a:extLst>
              <a:ext uri="{FF2B5EF4-FFF2-40B4-BE49-F238E27FC236}">
                <a16:creationId xmlns:a16="http://schemas.microsoft.com/office/drawing/2014/main" xmlns="" id="{331480BC-394B-40D1-A0C5-C997CC2B29AC}"/>
              </a:ext>
            </a:extLst>
          </p:cNvPr>
          <p:cNvSpPr/>
          <p:nvPr/>
        </p:nvSpPr>
        <p:spPr>
          <a:xfrm>
            <a:off x="6603206" y="3100388"/>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ihandform: Form 40">
            <a:extLst>
              <a:ext uri="{FF2B5EF4-FFF2-40B4-BE49-F238E27FC236}">
                <a16:creationId xmlns:a16="http://schemas.microsoft.com/office/drawing/2014/main" xmlns="" id="{F4670FB5-B78E-418E-A680-FCB128737BB3}"/>
              </a:ext>
            </a:extLst>
          </p:cNvPr>
          <p:cNvSpPr/>
          <p:nvPr/>
        </p:nvSpPr>
        <p:spPr>
          <a:xfrm>
            <a:off x="5081601" y="3134154"/>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Gerader Verbinder 41">
            <a:extLst>
              <a:ext uri="{FF2B5EF4-FFF2-40B4-BE49-F238E27FC236}">
                <a16:creationId xmlns:a16="http://schemas.microsoft.com/office/drawing/2014/main" xmlns="" id="{170FF12D-1CF4-45B2-B925-56497376C1FD}"/>
              </a:ext>
            </a:extLst>
          </p:cNvPr>
          <p:cNvCxnSpPr>
            <a:cxnSpLocks/>
          </p:cNvCxnSpPr>
          <p:nvPr/>
        </p:nvCxnSpPr>
        <p:spPr>
          <a:xfrm>
            <a:off x="5081601" y="1758180"/>
            <a:ext cx="3090799" cy="1"/>
          </a:xfrm>
          <a:prstGeom prst="line">
            <a:avLst/>
          </a:prstGeom>
        </p:spPr>
        <p:style>
          <a:lnRef idx="1">
            <a:schemeClr val="dk1"/>
          </a:lnRef>
          <a:fillRef idx="0">
            <a:schemeClr val="dk1"/>
          </a:fillRef>
          <a:effectRef idx="0">
            <a:schemeClr val="dk1"/>
          </a:effectRef>
          <a:fontRef idx="minor">
            <a:schemeClr val="tx1"/>
          </a:fontRef>
        </p:style>
      </p:cxnSp>
      <p:cxnSp>
        <p:nvCxnSpPr>
          <p:cNvPr id="45" name="Gerade Verbindung mit Pfeil 44">
            <a:extLst>
              <a:ext uri="{FF2B5EF4-FFF2-40B4-BE49-F238E27FC236}">
                <a16:creationId xmlns:a16="http://schemas.microsoft.com/office/drawing/2014/main" xmlns="" id="{1A1AE086-1F5E-4A35-9BB7-2FFC5C83B048}"/>
              </a:ext>
            </a:extLst>
          </p:cNvPr>
          <p:cNvCxnSpPr>
            <a:cxnSpLocks/>
          </p:cNvCxnSpPr>
          <p:nvPr/>
        </p:nvCxnSpPr>
        <p:spPr>
          <a:xfrm flipV="1">
            <a:off x="5666400" y="3803536"/>
            <a:ext cx="0" cy="565606"/>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021229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16">
            <a:extLst>
              <a:ext uri="{FF2B5EF4-FFF2-40B4-BE49-F238E27FC236}">
                <a16:creationId xmlns:a16="http://schemas.microsoft.com/office/drawing/2014/main" xmlns="" id="{9BDC312F-DD69-460F-A3B8-8CB3EB34AD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1902244"/>
            <a:ext cx="2485671" cy="2124000"/>
          </a:xfrm>
          <a:prstGeom prst="rect">
            <a:avLst/>
          </a:prstGeom>
        </p:spPr>
      </p:pic>
      <p:sp>
        <p:nvSpPr>
          <p:cNvPr id="5" name="Titel 4"/>
          <p:cNvSpPr>
            <a:spLocks noGrp="1"/>
          </p:cNvSpPr>
          <p:nvPr>
            <p:ph type="title"/>
          </p:nvPr>
        </p:nvSpPr>
        <p:spPr/>
        <p:txBody>
          <a:bodyPr>
            <a:normAutofit fontScale="90000"/>
          </a:bodyPr>
          <a:lstStyle/>
          <a:p>
            <a:r>
              <a:rPr lang="en-GB" dirty="0"/>
              <a:t>Set-up</a:t>
            </a:r>
          </a:p>
        </p:txBody>
      </p:sp>
      <p:sp>
        <p:nvSpPr>
          <p:cNvPr id="2" name="Foliennummernplatzhalter 1"/>
          <p:cNvSpPr>
            <a:spLocks noGrp="1"/>
          </p:cNvSpPr>
          <p:nvPr>
            <p:ph type="sldNum" sz="quarter" idx="4"/>
          </p:nvPr>
        </p:nvSpPr>
        <p:spPr/>
        <p:txBody>
          <a:bodyPr/>
          <a:lstStyle/>
          <a:p>
            <a:fld id="{31FAF356-C636-401D-A317-E356ED668189}" type="slidenum">
              <a:rPr lang="de-CH" smtClean="0"/>
              <a:pPr/>
              <a:t>35</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62EB2EE8-7328-411D-9A87-1002C70B6133}"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1800" dirty="0">
                <a:latin typeface="Source Sans Pro" panose="020B0503030403020204" pitchFamily="34" charset="0"/>
              </a:rPr>
              <a:t>Select the output logic type by pressing the </a:t>
            </a:r>
            <a:r>
              <a:rPr lang="en-GB" sz="1800" b="1" dirty="0">
                <a:latin typeface="Source Sans Pro" panose="020B0503030403020204" pitchFamily="34" charset="0"/>
              </a:rPr>
              <a:t>Output</a:t>
            </a:r>
            <a:r>
              <a:rPr lang="en-GB" sz="1800" dirty="0">
                <a:latin typeface="Source Sans Pro" panose="020B0503030403020204" pitchFamily="34" charset="0"/>
              </a:rPr>
              <a:t> button.</a:t>
            </a:r>
            <a:endParaRPr lang="en-GB" sz="1600" dirty="0">
              <a:latin typeface="Source Sans Pro" panose="020B0503030403020204" pitchFamily="34" charset="0"/>
            </a:endParaRPr>
          </a:p>
        </p:txBody>
      </p:sp>
      <p:grpSp>
        <p:nvGrpSpPr>
          <p:cNvPr id="17" name="Gruppieren 16">
            <a:extLst>
              <a:ext uri="{FF2B5EF4-FFF2-40B4-BE49-F238E27FC236}">
                <a16:creationId xmlns:a16="http://schemas.microsoft.com/office/drawing/2014/main" xmlns="" id="{A529CCE9-5DEF-49EA-9AD0-CAEF13E72A7B}"/>
              </a:ext>
            </a:extLst>
          </p:cNvPr>
          <p:cNvGrpSpPr/>
          <p:nvPr/>
        </p:nvGrpSpPr>
        <p:grpSpPr>
          <a:xfrm>
            <a:off x="522000" y="3600000"/>
            <a:ext cx="216000" cy="216000"/>
            <a:chOff x="1140286" y="3302657"/>
            <a:chExt cx="216000" cy="216000"/>
          </a:xfrm>
          <a:solidFill>
            <a:srgbClr val="FFFF00"/>
          </a:solidFill>
        </p:grpSpPr>
        <p:sp>
          <p:nvSpPr>
            <p:cNvPr id="15" name="Ellipse 14">
              <a:extLst>
                <a:ext uri="{FF2B5EF4-FFF2-40B4-BE49-F238E27FC236}">
                  <a16:creationId xmlns:a16="http://schemas.microsoft.com/office/drawing/2014/main" xmlns="" id="{869B7F38-B45F-483D-8250-4CA5F4E570B1}"/>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Ellipse 15">
              <a:extLst>
                <a:ext uri="{FF2B5EF4-FFF2-40B4-BE49-F238E27FC236}">
                  <a16:creationId xmlns:a16="http://schemas.microsoft.com/office/drawing/2014/main" xmlns="" id="{6FB59100-80E2-4E54-808B-5757CD62C8AC}"/>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6" name="Rechteck: abgerundete Ecken 5">
            <a:extLst>
              <a:ext uri="{FF2B5EF4-FFF2-40B4-BE49-F238E27FC236}">
                <a16:creationId xmlns:a16="http://schemas.microsoft.com/office/drawing/2014/main" xmlns="" id="{EAA7B878-DBAF-4E86-BA13-3EBDCB011FCE}"/>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N.O.</a:t>
            </a:r>
          </a:p>
        </p:txBody>
      </p:sp>
      <p:sp>
        <p:nvSpPr>
          <p:cNvPr id="12" name="Rechteck 11">
            <a:extLst>
              <a:ext uri="{FF2B5EF4-FFF2-40B4-BE49-F238E27FC236}">
                <a16:creationId xmlns:a16="http://schemas.microsoft.com/office/drawing/2014/main" xmlns="" id="{DD124DBE-EAC7-4B2F-AF67-87B8966184AA}"/>
              </a:ext>
            </a:extLst>
          </p:cNvPr>
          <p:cNvSpPr>
            <a:spLocks noChangeAspect="1"/>
          </p:cNvSpPr>
          <p:nvPr/>
        </p:nvSpPr>
        <p:spPr>
          <a:xfrm>
            <a:off x="2611399" y="3075806"/>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856700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abgerundete Ecken 9">
            <a:extLst>
              <a:ext uri="{FF2B5EF4-FFF2-40B4-BE49-F238E27FC236}">
                <a16:creationId xmlns:a16="http://schemas.microsoft.com/office/drawing/2014/main" xmlns="" id="{B8233294-4FAE-423B-B2B5-1DD9C17C5A63}"/>
              </a:ext>
            </a:extLst>
          </p:cNvPr>
          <p:cNvSpPr/>
          <p:nvPr/>
        </p:nvSpPr>
        <p:spPr>
          <a:xfrm>
            <a:off x="5074489" y="3579862"/>
            <a:ext cx="2809879" cy="465770"/>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el 4"/>
          <p:cNvSpPr>
            <a:spLocks noGrp="1"/>
          </p:cNvSpPr>
          <p:nvPr>
            <p:ph type="title"/>
          </p:nvPr>
        </p:nvSpPr>
        <p:spPr/>
        <p:txBody>
          <a:bodyPr>
            <a:normAutofit fontScale="90000"/>
          </a:bodyPr>
          <a:lstStyle/>
          <a:p>
            <a:r>
              <a:rPr lang="en-GB" dirty="0"/>
              <a:t>System operation check</a:t>
            </a:r>
          </a:p>
        </p:txBody>
      </p:sp>
      <p:sp>
        <p:nvSpPr>
          <p:cNvPr id="2" name="Foliennummernplatzhalter 1"/>
          <p:cNvSpPr>
            <a:spLocks noGrp="1"/>
          </p:cNvSpPr>
          <p:nvPr>
            <p:ph type="sldNum" sz="quarter" idx="4"/>
          </p:nvPr>
        </p:nvSpPr>
        <p:spPr/>
        <p:txBody>
          <a:bodyPr/>
          <a:lstStyle/>
          <a:p>
            <a:fld id="{31FAF356-C636-401D-A317-E356ED668189}" type="slidenum">
              <a:rPr lang="de-CH" smtClean="0"/>
              <a:pPr/>
              <a:t>36</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C35B29D-2002-4285-98E1-FFCE312BC46A}" type="datetime4">
              <a:rPr lang="en-GB" smtClean="0"/>
              <a:t>11 November 2019</a:t>
            </a:fld>
            <a:r>
              <a:rPr lang="de-DE"/>
              <a:t> </a:t>
            </a:r>
            <a:r>
              <a:rPr lang="de-DE" dirty="0"/>
              <a:t>/ FK</a:t>
            </a:r>
            <a:endParaRPr lang="de-CH" dirty="0"/>
          </a:p>
        </p:txBody>
      </p:sp>
      <p:sp>
        <p:nvSpPr>
          <p:cNvPr id="12" name="Textplatzhalter 11">
            <a:extLst>
              <a:ext uri="{FF2B5EF4-FFF2-40B4-BE49-F238E27FC236}">
                <a16:creationId xmlns:a16="http://schemas.microsoft.com/office/drawing/2014/main" xmlns="" id="{68A4FF7B-27D1-4699-B356-1A5EF3D643D8}"/>
              </a:ext>
            </a:extLst>
          </p:cNvPr>
          <p:cNvSpPr>
            <a:spLocks noGrp="1"/>
          </p:cNvSpPr>
          <p:nvPr>
            <p:ph type="body" sz="quarter" idx="17"/>
          </p:nvPr>
        </p:nvSpPr>
        <p:spPr>
          <a:xfrm>
            <a:off x="467544" y="1203326"/>
            <a:ext cx="4104456" cy="3384550"/>
          </a:xfrm>
        </p:spPr>
        <p:txBody>
          <a:bodyPr/>
          <a:lstStyle/>
          <a:p>
            <a:pPr marL="177800" indent="0">
              <a:buNone/>
            </a:pPr>
            <a:r>
              <a:rPr lang="en-GB" dirty="0"/>
              <a:t>After verifying the detection area, check the entire system using a vehicle.</a:t>
            </a:r>
          </a:p>
          <a:p>
            <a:pPr marL="177800" indent="0">
              <a:buNone/>
            </a:pPr>
            <a:r>
              <a:rPr lang="en-GB" dirty="0"/>
              <a:t>For this purpose approach with a vehicle over the full width of the driveway.</a:t>
            </a:r>
          </a:p>
        </p:txBody>
      </p:sp>
      <p:sp>
        <p:nvSpPr>
          <p:cNvPr id="39" name="Rechteck 38">
            <a:extLst>
              <a:ext uri="{FF2B5EF4-FFF2-40B4-BE49-F238E27FC236}">
                <a16:creationId xmlns:a16="http://schemas.microsoft.com/office/drawing/2014/main" xmlns="" id="{DF30446F-4294-4F46-8061-B72CB08AC551}"/>
              </a:ext>
            </a:extLst>
          </p:cNvPr>
          <p:cNvSpPr/>
          <p:nvPr/>
        </p:nvSpPr>
        <p:spPr>
          <a:xfrm>
            <a:off x="5076056" y="1758181"/>
            <a:ext cx="3730052" cy="234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Ellipse 37">
            <a:extLst>
              <a:ext uri="{FF2B5EF4-FFF2-40B4-BE49-F238E27FC236}">
                <a16:creationId xmlns:a16="http://schemas.microsoft.com/office/drawing/2014/main" xmlns="" id="{19C91EF6-3177-4547-A946-3D6A7E4A8F1C}"/>
              </a:ext>
            </a:extLst>
          </p:cNvPr>
          <p:cNvSpPr/>
          <p:nvPr/>
        </p:nvSpPr>
        <p:spPr>
          <a:xfrm rot="16200000">
            <a:off x="5997276" y="2584248"/>
            <a:ext cx="175308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Ellipse 39">
            <a:extLst>
              <a:ext uri="{FF2B5EF4-FFF2-40B4-BE49-F238E27FC236}">
                <a16:creationId xmlns:a16="http://schemas.microsoft.com/office/drawing/2014/main" xmlns="" id="{AC4EE2EF-AAC4-4EE0-A062-E9E4710B18E3}"/>
              </a:ext>
            </a:extLst>
          </p:cNvPr>
          <p:cNvSpPr/>
          <p:nvPr/>
        </p:nvSpPr>
        <p:spPr>
          <a:xfrm rot="16200000">
            <a:off x="4459026" y="2608545"/>
            <a:ext cx="1763533" cy="432047"/>
          </a:xfrm>
          <a:prstGeom prst="ellipse">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ieren 7">
            <a:extLst>
              <a:ext uri="{FF2B5EF4-FFF2-40B4-BE49-F238E27FC236}">
                <a16:creationId xmlns:a16="http://schemas.microsoft.com/office/drawing/2014/main" xmlns="" id="{5DE61832-2C56-4E75-905D-6D94AF97E30E}"/>
              </a:ext>
            </a:extLst>
          </p:cNvPr>
          <p:cNvGrpSpPr/>
          <p:nvPr/>
        </p:nvGrpSpPr>
        <p:grpSpPr>
          <a:xfrm>
            <a:off x="5631803" y="1690116"/>
            <a:ext cx="45722" cy="2016221"/>
            <a:chOff x="5672829" y="1690116"/>
            <a:chExt cx="45722" cy="2016221"/>
          </a:xfrm>
        </p:grpSpPr>
        <p:sp>
          <p:nvSpPr>
            <p:cNvPr id="7" name="Rechteck 6">
              <a:extLst>
                <a:ext uri="{FF2B5EF4-FFF2-40B4-BE49-F238E27FC236}">
                  <a16:creationId xmlns:a16="http://schemas.microsoft.com/office/drawing/2014/main" xmlns="" id="{C1467C26-F5F1-4B0B-81FC-8C9465F45DBD}"/>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hteck 15">
              <a:extLst>
                <a:ext uri="{FF2B5EF4-FFF2-40B4-BE49-F238E27FC236}">
                  <a16:creationId xmlns:a16="http://schemas.microsoft.com/office/drawing/2014/main" xmlns="" id="{CCA1E308-40F0-49D9-B7CE-5162D057BD83}"/>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6">
              <a:extLst>
                <a:ext uri="{FF2B5EF4-FFF2-40B4-BE49-F238E27FC236}">
                  <a16:creationId xmlns:a16="http://schemas.microsoft.com/office/drawing/2014/main" xmlns="" id="{0AB6B68D-BA8A-45B5-8912-7B569E14E08A}"/>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hteck 17">
              <a:extLst>
                <a:ext uri="{FF2B5EF4-FFF2-40B4-BE49-F238E27FC236}">
                  <a16:creationId xmlns:a16="http://schemas.microsoft.com/office/drawing/2014/main" xmlns="" id="{BD1CA4F0-11E5-4EEA-B978-EA5FCF7C1DBA}"/>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hteck 18">
              <a:extLst>
                <a:ext uri="{FF2B5EF4-FFF2-40B4-BE49-F238E27FC236}">
                  <a16:creationId xmlns:a16="http://schemas.microsoft.com/office/drawing/2014/main" xmlns="" id="{53B8A355-F2A4-40E7-9E45-92D376A054BF}"/>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hteck 19">
              <a:extLst>
                <a:ext uri="{FF2B5EF4-FFF2-40B4-BE49-F238E27FC236}">
                  <a16:creationId xmlns:a16="http://schemas.microsoft.com/office/drawing/2014/main" xmlns="" id="{A9B25E59-6EAF-412A-912A-F1F634125C18}"/>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hteck 20">
              <a:extLst>
                <a:ext uri="{FF2B5EF4-FFF2-40B4-BE49-F238E27FC236}">
                  <a16:creationId xmlns:a16="http://schemas.microsoft.com/office/drawing/2014/main" xmlns="" id="{1468B400-D7B8-447B-850B-F741A3D99DF4}"/>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D927AD08-8CA7-4926-A30F-BC46F40FB124}"/>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hteck 24">
            <a:extLst>
              <a:ext uri="{FF2B5EF4-FFF2-40B4-BE49-F238E27FC236}">
                <a16:creationId xmlns:a16="http://schemas.microsoft.com/office/drawing/2014/main" xmlns="" id="{4DBD2EDA-D4B5-43A1-973B-7B09B7DF8CAB}"/>
              </a:ext>
            </a:extLst>
          </p:cNvPr>
          <p:cNvSpPr/>
          <p:nvPr/>
        </p:nvSpPr>
        <p:spPr>
          <a:xfrm>
            <a:off x="5628541" y="3690354"/>
            <a:ext cx="95587" cy="1715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eck 25">
            <a:extLst>
              <a:ext uri="{FF2B5EF4-FFF2-40B4-BE49-F238E27FC236}">
                <a16:creationId xmlns:a16="http://schemas.microsoft.com/office/drawing/2014/main" xmlns="" id="{AAD2FD23-DEA2-40EA-85D0-1ECAA24F4DAF}"/>
              </a:ext>
            </a:extLst>
          </p:cNvPr>
          <p:cNvSpPr/>
          <p:nvPr/>
        </p:nvSpPr>
        <p:spPr>
          <a:xfrm>
            <a:off x="5723574" y="3690354"/>
            <a:ext cx="162000" cy="23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hteck 27">
            <a:extLst>
              <a:ext uri="{FF2B5EF4-FFF2-40B4-BE49-F238E27FC236}">
                <a16:creationId xmlns:a16="http://schemas.microsoft.com/office/drawing/2014/main" xmlns="" id="{C4AC4B39-5D5A-49F4-A6C0-CEDBA2FE9FD3}"/>
              </a:ext>
            </a:extLst>
          </p:cNvPr>
          <p:cNvSpPr/>
          <p:nvPr/>
        </p:nvSpPr>
        <p:spPr>
          <a:xfrm>
            <a:off x="5518956" y="1551510"/>
            <a:ext cx="288000" cy="15221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hteck 28">
            <a:extLst>
              <a:ext uri="{FF2B5EF4-FFF2-40B4-BE49-F238E27FC236}">
                <a16:creationId xmlns:a16="http://schemas.microsoft.com/office/drawing/2014/main" xmlns="" id="{F4FC5EEF-C9B0-49E2-A629-936AB2F84355}"/>
              </a:ext>
            </a:extLst>
          </p:cNvPr>
          <p:cNvSpPr/>
          <p:nvPr/>
        </p:nvSpPr>
        <p:spPr>
          <a:xfrm>
            <a:off x="5292772" y="3706336"/>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hteck 29">
            <a:extLst>
              <a:ext uri="{FF2B5EF4-FFF2-40B4-BE49-F238E27FC236}">
                <a16:creationId xmlns:a16="http://schemas.microsoft.com/office/drawing/2014/main" xmlns="" id="{5A69A3C3-6274-4EC6-AF80-A880A0E801E5}"/>
              </a:ext>
            </a:extLst>
          </p:cNvPr>
          <p:cNvSpPr/>
          <p:nvPr/>
        </p:nvSpPr>
        <p:spPr>
          <a:xfrm>
            <a:off x="6816744" y="3676814"/>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hteck 30">
            <a:extLst>
              <a:ext uri="{FF2B5EF4-FFF2-40B4-BE49-F238E27FC236}">
                <a16:creationId xmlns:a16="http://schemas.microsoft.com/office/drawing/2014/main" xmlns="" id="{6BECCF2D-0167-4399-87DC-7BE3008C238F}"/>
              </a:ext>
            </a:extLst>
          </p:cNvPr>
          <p:cNvSpPr/>
          <p:nvPr/>
        </p:nvSpPr>
        <p:spPr>
          <a:xfrm>
            <a:off x="6978188" y="3649030"/>
            <a:ext cx="288000" cy="27532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Ellipse 8">
            <a:extLst>
              <a:ext uri="{FF2B5EF4-FFF2-40B4-BE49-F238E27FC236}">
                <a16:creationId xmlns:a16="http://schemas.microsoft.com/office/drawing/2014/main" xmlns="" id="{DBF3C667-761F-47A2-957A-0B5109CFB1C7}"/>
              </a:ext>
            </a:extLst>
          </p:cNvPr>
          <p:cNvSpPr>
            <a:spLocks noChangeAspect="1"/>
          </p:cNvSpPr>
          <p:nvPr/>
        </p:nvSpPr>
        <p:spPr>
          <a:xfrm>
            <a:off x="5313413" y="3805019"/>
            <a:ext cx="120718" cy="12071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ihandform: Form 23">
            <a:extLst>
              <a:ext uri="{FF2B5EF4-FFF2-40B4-BE49-F238E27FC236}">
                <a16:creationId xmlns:a16="http://schemas.microsoft.com/office/drawing/2014/main" xmlns="" id="{331480BC-394B-40D1-A0C5-C997CC2B29AC}"/>
              </a:ext>
            </a:extLst>
          </p:cNvPr>
          <p:cNvSpPr/>
          <p:nvPr/>
        </p:nvSpPr>
        <p:spPr>
          <a:xfrm>
            <a:off x="6603206" y="3100388"/>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ihandform: Form 40">
            <a:extLst>
              <a:ext uri="{FF2B5EF4-FFF2-40B4-BE49-F238E27FC236}">
                <a16:creationId xmlns:a16="http://schemas.microsoft.com/office/drawing/2014/main" xmlns="" id="{F4670FB5-B78E-418E-A680-FCB128737BB3}"/>
              </a:ext>
            </a:extLst>
          </p:cNvPr>
          <p:cNvSpPr/>
          <p:nvPr/>
        </p:nvSpPr>
        <p:spPr>
          <a:xfrm>
            <a:off x="5081601" y="3134154"/>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Gerader Verbinder 41">
            <a:extLst>
              <a:ext uri="{FF2B5EF4-FFF2-40B4-BE49-F238E27FC236}">
                <a16:creationId xmlns:a16="http://schemas.microsoft.com/office/drawing/2014/main" xmlns="" id="{170FF12D-1CF4-45B2-B925-56497376C1FD}"/>
              </a:ext>
            </a:extLst>
          </p:cNvPr>
          <p:cNvCxnSpPr/>
          <p:nvPr/>
        </p:nvCxnSpPr>
        <p:spPr>
          <a:xfrm>
            <a:off x="5081601" y="1758180"/>
            <a:ext cx="3723220" cy="0"/>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xmlns="" id="{97624E3B-3BB1-4757-B43F-0520235CCF12}"/>
              </a:ext>
            </a:extLst>
          </p:cNvPr>
          <p:cNvCxnSpPr/>
          <p:nvPr/>
        </p:nvCxnSpPr>
        <p:spPr>
          <a:xfrm>
            <a:off x="5079472" y="3573855"/>
            <a:ext cx="3723220" cy="0"/>
          </a:xfrm>
          <a:prstGeom prst="line">
            <a:avLst/>
          </a:prstGeom>
        </p:spPr>
        <p:style>
          <a:lnRef idx="1">
            <a:schemeClr val="dk1"/>
          </a:lnRef>
          <a:fillRef idx="0">
            <a:schemeClr val="dk1"/>
          </a:fillRef>
          <a:effectRef idx="0">
            <a:schemeClr val="dk1"/>
          </a:effectRef>
          <a:fontRef idx="minor">
            <a:schemeClr val="tx1"/>
          </a:fontRef>
        </p:style>
      </p:cxnSp>
      <p:sp>
        <p:nvSpPr>
          <p:cNvPr id="32" name="Pfeil: nach links 31">
            <a:extLst>
              <a:ext uri="{FF2B5EF4-FFF2-40B4-BE49-F238E27FC236}">
                <a16:creationId xmlns:a16="http://schemas.microsoft.com/office/drawing/2014/main" xmlns="" id="{FC238A0C-E7D9-4EA1-9688-471D61C27EC5}"/>
              </a:ext>
            </a:extLst>
          </p:cNvPr>
          <p:cNvSpPr/>
          <p:nvPr/>
        </p:nvSpPr>
        <p:spPr>
          <a:xfrm>
            <a:off x="7113768" y="2323854"/>
            <a:ext cx="770600" cy="655550"/>
          </a:xfrm>
          <a:prstGeom prst="lef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fik 45">
            <a:extLst>
              <a:ext uri="{FF2B5EF4-FFF2-40B4-BE49-F238E27FC236}">
                <a16:creationId xmlns:a16="http://schemas.microsoft.com/office/drawing/2014/main" xmlns="" id="{924FECB8-E837-4531-8D97-0A2CAD7FC9E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289" b="99485" l="767" r="99744">
                        <a14:foregroundMark x1="3708" y1="19330" x2="24680" y2="13144"/>
                        <a14:foregroundMark x1="24680" y1="13144" x2="81458" y2="18299"/>
                        <a14:foregroundMark x1="81458" y1="18299" x2="92327" y2="30155"/>
                        <a14:foregroundMark x1="92327" y1="30155" x2="95396" y2="50000"/>
                        <a14:foregroundMark x1="95396" y1="50000" x2="90921" y2="70876"/>
                        <a14:foregroundMark x1="90921" y1="70876" x2="82097" y2="81701"/>
                        <a14:foregroundMark x1="82097" y1="81701" x2="9079" y2="77577"/>
                        <a14:foregroundMark x1="9079" y1="77577" x2="3964" y2="57732"/>
                        <a14:foregroundMark x1="3964" y1="57732" x2="3325" y2="20876"/>
                        <a14:foregroundMark x1="46292" y1="9794" x2="58568" y2="10825"/>
                        <a14:foregroundMark x1="3836" y1="85309" x2="13427" y2="91495"/>
                        <a14:foregroundMark x1="13427" y1="91495" x2="34015" y2="92268"/>
                        <a14:foregroundMark x1="34015" y1="92268" x2="54859" y2="90464"/>
                        <a14:foregroundMark x1="54859" y1="90464" x2="57801" y2="90464"/>
                        <a14:foregroundMark x1="63939" y1="91495" x2="72506" y2="90464"/>
                        <a14:foregroundMark x1="81074" y1="94330" x2="91304" y2="86856"/>
                        <a14:foregroundMark x1="91304" y1="86856" x2="95908" y2="73711"/>
                        <a14:foregroundMark x1="26726" y1="31186" x2="49872" y2="64175"/>
                        <a14:foregroundMark x1="75448" y1="70103" x2="81202" y2="18041"/>
                        <a14:foregroundMark x1="30179" y1="64175" x2="34655" y2="42784"/>
                        <a14:foregroundMark x1="34655" y1="42784" x2="41816" y2="25773"/>
                        <a14:foregroundMark x1="41816" y1="25773" x2="43606" y2="54897"/>
                        <a14:foregroundMark x1="43606" y1="54897" x2="50384" y2="79124"/>
                        <a14:foregroundMark x1="57033" y1="1804" x2="59335" y2="2577"/>
                        <a14:foregroundMark x1="57545" y1="99227" x2="58824" y2="99485"/>
                        <a14:foregroundMark x1="2941" y1="15206" x2="895" y2="32732"/>
                        <a14:foregroundMark x1="7545" y1="11856" x2="17647" y2="8763"/>
                        <a14:foregroundMark x1="17647" y1="8763" x2="41688" y2="9794"/>
                        <a14:foregroundMark x1="36189" y1="9021" x2="40153" y2="9278"/>
                        <a14:foregroundMark x1="11637" y1="9794" x2="21867" y2="7216"/>
                        <a14:foregroundMark x1="21867" y1="7216" x2="35294" y2="9278"/>
                        <a14:foregroundMark x1="61509" y1="9021" x2="71483" y2="8247"/>
                        <a14:foregroundMark x1="71483" y1="8247" x2="73146" y2="8763"/>
                        <a14:foregroundMark x1="77110" y1="6701" x2="85550" y2="8763"/>
                        <a14:foregroundMark x1="99744" y1="57990" x2="99233" y2="38660"/>
                      </a14:backgroundRemoval>
                    </a14:imgEffect>
                    <a14:imgEffect>
                      <a14:artisticPhotocopy/>
                    </a14:imgEffect>
                  </a14:imgLayer>
                </a14:imgProps>
              </a:ext>
            </a:extLst>
          </a:blip>
          <a:stretch>
            <a:fillRect/>
          </a:stretch>
        </p:blipFill>
        <p:spPr>
          <a:xfrm rot="10800000">
            <a:off x="7553535" y="1752174"/>
            <a:ext cx="1570926" cy="779437"/>
          </a:xfrm>
          <a:prstGeom prst="rect">
            <a:avLst/>
          </a:prstGeom>
        </p:spPr>
      </p:pic>
      <p:pic>
        <p:nvPicPr>
          <p:cNvPr id="47" name="Grafik 46">
            <a:extLst>
              <a:ext uri="{FF2B5EF4-FFF2-40B4-BE49-F238E27FC236}">
                <a16:creationId xmlns:a16="http://schemas.microsoft.com/office/drawing/2014/main" xmlns="" id="{C7EBE4C6-B257-4C48-9DD0-B85A741BB15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289" b="99485" l="767" r="99744">
                        <a14:foregroundMark x1="3708" y1="19330" x2="24680" y2="13144"/>
                        <a14:foregroundMark x1="24680" y1="13144" x2="81458" y2="18299"/>
                        <a14:foregroundMark x1="81458" y1="18299" x2="92327" y2="30155"/>
                        <a14:foregroundMark x1="92327" y1="30155" x2="95396" y2="50000"/>
                        <a14:foregroundMark x1="95396" y1="50000" x2="90921" y2="70876"/>
                        <a14:foregroundMark x1="90921" y1="70876" x2="82097" y2="81701"/>
                        <a14:foregroundMark x1="82097" y1="81701" x2="9079" y2="77577"/>
                        <a14:foregroundMark x1="9079" y1="77577" x2="3964" y2="57732"/>
                        <a14:foregroundMark x1="3964" y1="57732" x2="3325" y2="20876"/>
                        <a14:foregroundMark x1="46292" y1="9794" x2="58568" y2="10825"/>
                        <a14:foregroundMark x1="3836" y1="85309" x2="13427" y2="91495"/>
                        <a14:foregroundMark x1="13427" y1="91495" x2="34015" y2="92268"/>
                        <a14:foregroundMark x1="34015" y1="92268" x2="54859" y2="90464"/>
                        <a14:foregroundMark x1="54859" y1="90464" x2="57801" y2="90464"/>
                        <a14:foregroundMark x1="63939" y1="91495" x2="72506" y2="90464"/>
                        <a14:foregroundMark x1="81074" y1="94330" x2="91304" y2="86856"/>
                        <a14:foregroundMark x1="91304" y1="86856" x2="95908" y2="73711"/>
                        <a14:foregroundMark x1="26726" y1="31186" x2="49872" y2="64175"/>
                        <a14:foregroundMark x1="75448" y1="70103" x2="81202" y2="18041"/>
                        <a14:foregroundMark x1="30179" y1="64175" x2="34655" y2="42784"/>
                        <a14:foregroundMark x1="34655" y1="42784" x2="41816" y2="25773"/>
                        <a14:foregroundMark x1="41816" y1="25773" x2="43606" y2="54897"/>
                        <a14:foregroundMark x1="43606" y1="54897" x2="50384" y2="79124"/>
                        <a14:foregroundMark x1="57033" y1="1804" x2="59335" y2="2577"/>
                        <a14:foregroundMark x1="57545" y1="99227" x2="58824" y2="99485"/>
                        <a14:foregroundMark x1="2941" y1="15206" x2="895" y2="32732"/>
                        <a14:foregroundMark x1="7545" y1="11856" x2="17647" y2="8763"/>
                        <a14:foregroundMark x1="17647" y1="8763" x2="41688" y2="9794"/>
                        <a14:foregroundMark x1="36189" y1="9021" x2="40153" y2="9278"/>
                        <a14:foregroundMark x1="11637" y1="9794" x2="21867" y2="7216"/>
                        <a14:foregroundMark x1="21867" y1="7216" x2="35294" y2="9278"/>
                        <a14:foregroundMark x1="61509" y1="9021" x2="71483" y2="8247"/>
                        <a14:foregroundMark x1="71483" y1="8247" x2="73146" y2="8763"/>
                        <a14:foregroundMark x1="77110" y1="6701" x2="85550" y2="8763"/>
                        <a14:foregroundMark x1="99744" y1="57990" x2="99233" y2="38660"/>
                      </a14:backgroundRemoval>
                    </a14:imgEffect>
                    <a14:imgEffect>
                      <a14:artisticPhotocopy/>
                    </a14:imgEffect>
                  </a14:imgLayer>
                </a14:imgProps>
              </a:ext>
            </a:extLst>
          </a:blip>
          <a:stretch>
            <a:fillRect/>
          </a:stretch>
        </p:blipFill>
        <p:spPr>
          <a:xfrm rot="10800000">
            <a:off x="7562599" y="2808491"/>
            <a:ext cx="1570926" cy="779437"/>
          </a:xfrm>
          <a:prstGeom prst="rect">
            <a:avLst/>
          </a:prstGeom>
        </p:spPr>
      </p:pic>
      <p:pic>
        <p:nvPicPr>
          <p:cNvPr id="13" name="Grafik 12">
            <a:extLst>
              <a:ext uri="{FF2B5EF4-FFF2-40B4-BE49-F238E27FC236}">
                <a16:creationId xmlns:a16="http://schemas.microsoft.com/office/drawing/2014/main" xmlns="" id="{DAC33E54-1715-4037-BE2A-BBDD67108B0A}"/>
              </a:ext>
            </a:extLst>
          </p:cNvPr>
          <p:cNvPicPr>
            <a:picLocks noChangeAspect="1"/>
          </p:cNvPicPr>
          <p:nvPr/>
        </p:nvPicPr>
        <p:blipFill>
          <a:blip r:embed="rId4">
            <a:extLst>
              <a:ext uri="{BEBA8EAE-BF5A-486C-A8C5-ECC9F3942E4B}">
                <a14:imgProps xmlns:a14="http://schemas.microsoft.com/office/drawing/2010/main">
                  <a14:imgLayer r:embed="rId3">
                    <a14:imgEffect>
                      <a14:backgroundRemoval t="1289" b="99485" l="767" r="99744">
                        <a14:foregroundMark x1="3708" y1="19330" x2="24680" y2="13144"/>
                        <a14:foregroundMark x1="24680" y1="13144" x2="81458" y2="18299"/>
                        <a14:foregroundMark x1="81458" y1="18299" x2="92327" y2="30155"/>
                        <a14:foregroundMark x1="92327" y1="30155" x2="95396" y2="50000"/>
                        <a14:foregroundMark x1="95396" y1="50000" x2="90921" y2="70876"/>
                        <a14:foregroundMark x1="90921" y1="70876" x2="82097" y2="81701"/>
                        <a14:foregroundMark x1="82097" y1="81701" x2="9079" y2="77577"/>
                        <a14:foregroundMark x1="9079" y1="77577" x2="3964" y2="57732"/>
                        <a14:foregroundMark x1="3964" y1="57732" x2="3325" y2="20876"/>
                        <a14:foregroundMark x1="46292" y1="9794" x2="58568" y2="10825"/>
                        <a14:foregroundMark x1="3836" y1="85309" x2="13427" y2="91495"/>
                        <a14:foregroundMark x1="13427" y1="91495" x2="34015" y2="92268"/>
                        <a14:foregroundMark x1="34015" y1="92268" x2="54859" y2="90464"/>
                        <a14:foregroundMark x1="54859" y1="90464" x2="57801" y2="90464"/>
                        <a14:foregroundMark x1="63939" y1="91495" x2="72506" y2="90464"/>
                        <a14:foregroundMark x1="81074" y1="94330" x2="91304" y2="86856"/>
                        <a14:foregroundMark x1="91304" y1="86856" x2="95908" y2="73711"/>
                        <a14:foregroundMark x1="26726" y1="31186" x2="49872" y2="64175"/>
                        <a14:foregroundMark x1="75448" y1="70103" x2="81202" y2="18041"/>
                        <a14:foregroundMark x1="30179" y1="64175" x2="34655" y2="42784"/>
                        <a14:foregroundMark x1="34655" y1="42784" x2="41816" y2="25773"/>
                        <a14:foregroundMark x1="41816" y1="25773" x2="43606" y2="54897"/>
                        <a14:foregroundMark x1="43606" y1="54897" x2="50384" y2="79124"/>
                        <a14:foregroundMark x1="57033" y1="1804" x2="59335" y2="2577"/>
                        <a14:foregroundMark x1="57545" y1="99227" x2="58824" y2="99485"/>
                        <a14:foregroundMark x1="2941" y1="15206" x2="895" y2="32732"/>
                        <a14:foregroundMark x1="7545" y1="11856" x2="17647" y2="8763"/>
                        <a14:foregroundMark x1="17647" y1="8763" x2="41688" y2="9794"/>
                        <a14:foregroundMark x1="36189" y1="9021" x2="40153" y2="9278"/>
                        <a14:foregroundMark x1="11637" y1="9794" x2="21867" y2="7216"/>
                        <a14:foregroundMark x1="21867" y1="7216" x2="35294" y2="9278"/>
                        <a14:foregroundMark x1="61509" y1="9021" x2="71483" y2="8247"/>
                        <a14:foregroundMark x1="71483" y1="8247" x2="73146" y2="8763"/>
                        <a14:foregroundMark x1="77110" y1="6701" x2="85550" y2="8763"/>
                        <a14:foregroundMark x1="99744" y1="57990" x2="99233" y2="38660"/>
                      </a14:backgroundRemoval>
                    </a14:imgEffect>
                  </a14:imgLayer>
                </a14:imgProps>
              </a:ext>
            </a:extLst>
          </a:blip>
          <a:stretch>
            <a:fillRect/>
          </a:stretch>
        </p:blipFill>
        <p:spPr>
          <a:xfrm rot="10800000">
            <a:off x="7553535" y="2263976"/>
            <a:ext cx="1570926" cy="779437"/>
          </a:xfrm>
          <a:prstGeom prst="rect">
            <a:avLst/>
          </a:prstGeom>
        </p:spPr>
      </p:pic>
    </p:spTree>
    <p:extLst>
      <p:ext uri="{BB962C8B-B14F-4D97-AF65-F5344CB8AC3E}">
        <p14:creationId xmlns:p14="http://schemas.microsoft.com/office/powerpoint/2010/main" val="20052067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pPr marL="0" indent="0">
              <a:buNone/>
            </a:pPr>
            <a:r>
              <a:rPr lang="de-CH" dirty="0" err="1" smtClean="0"/>
              <a:t>Advanced</a:t>
            </a:r>
            <a:r>
              <a:rPr lang="de-CH" dirty="0" smtClean="0"/>
              <a:t> </a:t>
            </a:r>
            <a:r>
              <a:rPr lang="de-CH" dirty="0" err="1" smtClean="0"/>
              <a:t>settings</a:t>
            </a:r>
            <a:endParaRPr lang="en-US" dirty="0"/>
          </a:p>
        </p:txBody>
      </p:sp>
    </p:spTree>
    <p:extLst>
      <p:ext uri="{BB962C8B-B14F-4D97-AF65-F5344CB8AC3E}">
        <p14:creationId xmlns:p14="http://schemas.microsoft.com/office/powerpoint/2010/main" val="34093481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38</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0B9DAE1D-953B-4686-9400-394B7D58E354}"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a:xfrm>
            <a:off x="467544" y="1203326"/>
            <a:ext cx="8424936" cy="3384549"/>
          </a:xfrm>
        </p:spPr>
        <p:txBody>
          <a:bodyPr/>
          <a:lstStyle/>
          <a:p>
            <a:r>
              <a:rPr lang="en-GB" dirty="0"/>
              <a:t>Sensitivity to initial detection (</a:t>
            </a:r>
            <a:r>
              <a:rPr lang="en-GB" b="1" dirty="0"/>
              <a:t>Human Cancel Adjust</a:t>
            </a:r>
            <a:r>
              <a:rPr lang="en-GB" dirty="0"/>
              <a:t>)</a:t>
            </a:r>
          </a:p>
          <a:p>
            <a:endParaRPr lang="en-GB" dirty="0"/>
          </a:p>
          <a:p>
            <a:endParaRPr lang="en-GB" dirty="0"/>
          </a:p>
          <a:p>
            <a:endParaRPr lang="en-GB" dirty="0"/>
          </a:p>
          <a:p>
            <a:endParaRPr lang="en-GB" dirty="0"/>
          </a:p>
          <a:p>
            <a:pPr marL="177800" indent="0">
              <a:buNone/>
              <a:tabLst>
                <a:tab pos="1257300" algn="l"/>
              </a:tabLst>
            </a:pPr>
            <a:r>
              <a:rPr lang="en-GB" sz="1400" b="1" dirty="0" smtClean="0"/>
              <a:t>Increase</a:t>
            </a:r>
            <a:r>
              <a:rPr lang="en-US" sz="1400" dirty="0" smtClean="0"/>
              <a:t> </a:t>
            </a:r>
            <a:r>
              <a:rPr lang="en-US" sz="1400" dirty="0"/>
              <a:t>if :	A person is detected occasionally</a:t>
            </a:r>
          </a:p>
          <a:p>
            <a:pPr marL="177800" indent="0">
              <a:buNone/>
              <a:tabLst>
                <a:tab pos="1257300" algn="l"/>
              </a:tabLst>
            </a:pPr>
            <a:r>
              <a:rPr lang="en-US" sz="1400" dirty="0"/>
              <a:t>	The sensor detects a vehicle passing close to (but not in) the detection area</a:t>
            </a:r>
          </a:p>
          <a:p>
            <a:pPr marL="177800" indent="0">
              <a:buNone/>
              <a:tabLst>
                <a:tab pos="1257300" algn="l"/>
              </a:tabLst>
            </a:pPr>
            <a:r>
              <a:rPr lang="en-US" sz="1400" b="1" dirty="0"/>
              <a:t>Decrease</a:t>
            </a:r>
            <a:r>
              <a:rPr lang="en-US" sz="1400" dirty="0"/>
              <a:t> if :	Occasionally a vehicle is not detected</a:t>
            </a:r>
          </a:p>
          <a:p>
            <a:pPr marL="177800" indent="0">
              <a:buNone/>
              <a:tabLst>
                <a:tab pos="1257300" algn="l"/>
              </a:tabLst>
            </a:pPr>
            <a:r>
              <a:rPr lang="en-US" sz="1400" dirty="0"/>
              <a:t>	Response of detection is too </a:t>
            </a:r>
            <a:r>
              <a:rPr lang="en-US" sz="1400" dirty="0" smtClean="0"/>
              <a:t>slow</a:t>
            </a:r>
          </a:p>
          <a:p>
            <a:pPr marL="177800" indent="0">
              <a:buNone/>
              <a:tabLst>
                <a:tab pos="1257300" algn="l"/>
              </a:tabLst>
            </a:pPr>
            <a:endParaRPr lang="en-US" sz="1400" b="1" dirty="0" smtClean="0">
              <a:solidFill>
                <a:srgbClr val="E61E19"/>
              </a:solidFill>
            </a:endParaRPr>
          </a:p>
          <a:p>
            <a:pPr marL="177800" indent="0">
              <a:buNone/>
              <a:tabLst>
                <a:tab pos="1257300" algn="l"/>
              </a:tabLst>
            </a:pPr>
            <a:r>
              <a:rPr lang="en-US" sz="1400" b="1" dirty="0" smtClean="0">
                <a:solidFill>
                  <a:srgbClr val="E61E19"/>
                </a:solidFill>
              </a:rPr>
              <a:t>Note</a:t>
            </a:r>
            <a:r>
              <a:rPr lang="en-US" sz="1400" dirty="0"/>
              <a:t>: </a:t>
            </a:r>
            <a:r>
              <a:rPr lang="en-US" sz="1400" dirty="0" smtClean="0"/>
              <a:t>If level </a:t>
            </a:r>
            <a:r>
              <a:rPr lang="en-US" sz="1400" dirty="0"/>
              <a:t>is set to </a:t>
            </a:r>
            <a:r>
              <a:rPr lang="en-US" sz="1400" dirty="0" smtClean="0"/>
              <a:t>1, </a:t>
            </a:r>
            <a:r>
              <a:rPr lang="en-US" sz="1400" dirty="0"/>
              <a:t>vehicles and people will be detected </a:t>
            </a:r>
            <a:r>
              <a:rPr lang="en-US" sz="1400" dirty="0" smtClean="0"/>
              <a:t>(almost no </a:t>
            </a:r>
            <a:r>
              <a:rPr lang="en-US" sz="1400" dirty="0"/>
              <a:t>people suppression anymore).</a:t>
            </a:r>
          </a:p>
          <a:p>
            <a:pPr marL="177800" indent="0">
              <a:buNone/>
              <a:tabLst>
                <a:tab pos="1257300" algn="l"/>
              </a:tabLst>
            </a:pPr>
            <a:endParaRPr lang="en-US" sz="1400" dirty="0"/>
          </a:p>
          <a:p>
            <a:pPr marL="177800" indent="0">
              <a:buNone/>
            </a:pPr>
            <a:endParaRPr lang="en-GB" dirty="0"/>
          </a:p>
        </p:txBody>
      </p:sp>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3</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
        <p:nvSpPr>
          <p:cNvPr id="15" name="Rechteck 14">
            <a:extLst>
              <a:ext uri="{FF2B5EF4-FFF2-40B4-BE49-F238E27FC236}">
                <a16:creationId xmlns:a16="http://schemas.microsoft.com/office/drawing/2014/main" xmlns="" id="{81C78343-685B-4568-8859-906B4B10FD76}"/>
              </a:ext>
            </a:extLst>
          </p:cNvPr>
          <p:cNvSpPr/>
          <p:nvPr/>
        </p:nvSpPr>
        <p:spPr>
          <a:xfrm>
            <a:off x="2369701"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9" name="Rechteck 48">
            <a:extLst>
              <a:ext uri="{FF2B5EF4-FFF2-40B4-BE49-F238E27FC236}">
                <a16:creationId xmlns:a16="http://schemas.microsoft.com/office/drawing/2014/main" xmlns="" id="{38954667-51F6-4E94-B17E-621E2E3A34F3}"/>
              </a:ext>
            </a:extLst>
          </p:cNvPr>
          <p:cNvSpPr/>
          <p:nvPr/>
        </p:nvSpPr>
        <p:spPr>
          <a:xfrm>
            <a:off x="3017521"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0" name="Rechteck 49">
            <a:extLst>
              <a:ext uri="{FF2B5EF4-FFF2-40B4-BE49-F238E27FC236}">
                <a16:creationId xmlns:a16="http://schemas.microsoft.com/office/drawing/2014/main" xmlns="" id="{BB5DAA6C-9C3E-4EA3-8822-B68E3D00B68F}"/>
              </a:ext>
            </a:extLst>
          </p:cNvPr>
          <p:cNvSpPr/>
          <p:nvPr/>
        </p:nvSpPr>
        <p:spPr>
          <a:xfrm>
            <a:off x="3664170" y="1923678"/>
            <a:ext cx="540000"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3</a:t>
            </a:r>
          </a:p>
        </p:txBody>
      </p:sp>
      <p:sp>
        <p:nvSpPr>
          <p:cNvPr id="51" name="Rechteck 50">
            <a:extLst>
              <a:ext uri="{FF2B5EF4-FFF2-40B4-BE49-F238E27FC236}">
                <a16:creationId xmlns:a16="http://schemas.microsoft.com/office/drawing/2014/main" xmlns="" id="{25446B9B-FE46-4BDD-80B6-C7907D2FE1C2}"/>
              </a:ext>
            </a:extLst>
          </p:cNvPr>
          <p:cNvSpPr/>
          <p:nvPr/>
        </p:nvSpPr>
        <p:spPr>
          <a:xfrm>
            <a:off x="4310488"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sp>
        <p:nvSpPr>
          <p:cNvPr id="52" name="Rechteck 51">
            <a:extLst>
              <a:ext uri="{FF2B5EF4-FFF2-40B4-BE49-F238E27FC236}">
                <a16:creationId xmlns:a16="http://schemas.microsoft.com/office/drawing/2014/main" xmlns="" id="{2D21F8F5-2C6D-4AFB-8B9B-236A5100495C}"/>
              </a:ext>
            </a:extLst>
          </p:cNvPr>
          <p:cNvSpPr/>
          <p:nvPr/>
        </p:nvSpPr>
        <p:spPr>
          <a:xfrm>
            <a:off x="4956806"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a:t>
            </a:r>
          </a:p>
        </p:txBody>
      </p:sp>
      <p:sp>
        <p:nvSpPr>
          <p:cNvPr id="53" name="Rechteck 52">
            <a:extLst>
              <a:ext uri="{FF2B5EF4-FFF2-40B4-BE49-F238E27FC236}">
                <a16:creationId xmlns:a16="http://schemas.microsoft.com/office/drawing/2014/main" xmlns="" id="{867B955C-959F-4627-8A54-FEF0E55D5A9C}"/>
              </a:ext>
            </a:extLst>
          </p:cNvPr>
          <p:cNvSpPr/>
          <p:nvPr/>
        </p:nvSpPr>
        <p:spPr>
          <a:xfrm>
            <a:off x="2369702" y="2324972"/>
            <a:ext cx="3127104" cy="288032"/>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solidFill>
                <a:schemeClr val="bg1"/>
              </a:solidFill>
            </a:endParaRPr>
          </a:p>
        </p:txBody>
      </p:sp>
      <p:sp>
        <p:nvSpPr>
          <p:cNvPr id="33" name="Rechtwinkliges Dreieck 32">
            <a:extLst>
              <a:ext uri="{FF2B5EF4-FFF2-40B4-BE49-F238E27FC236}">
                <a16:creationId xmlns:a16="http://schemas.microsoft.com/office/drawing/2014/main" xmlns="" id="{7803ADEC-27EE-418B-ABA2-B1B4EDF21BF0}"/>
              </a:ext>
            </a:extLst>
          </p:cNvPr>
          <p:cNvSpPr/>
          <p:nvPr/>
        </p:nvSpPr>
        <p:spPr>
          <a:xfrm flipH="1">
            <a:off x="2369701" y="2324223"/>
            <a:ext cx="3127102" cy="288032"/>
          </a:xfrm>
          <a:prstGeom prst="rtTriangl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4" name="Textfeld 33">
            <a:extLst>
              <a:ext uri="{FF2B5EF4-FFF2-40B4-BE49-F238E27FC236}">
                <a16:creationId xmlns:a16="http://schemas.microsoft.com/office/drawing/2014/main" xmlns="" id="{084696BA-A9A3-4E33-84AE-E1467E7A4CCB}"/>
              </a:ext>
            </a:extLst>
          </p:cNvPr>
          <p:cNvSpPr txBox="1"/>
          <p:nvPr/>
        </p:nvSpPr>
        <p:spPr>
          <a:xfrm>
            <a:off x="2319771" y="2293587"/>
            <a:ext cx="538865" cy="338554"/>
          </a:xfrm>
          <a:prstGeom prst="rect">
            <a:avLst/>
          </a:prstGeom>
          <a:noFill/>
        </p:spPr>
        <p:txBody>
          <a:bodyPr wrap="none" rtlCol="0">
            <a:spAutoFit/>
          </a:bodyPr>
          <a:lstStyle/>
          <a:p>
            <a:r>
              <a:rPr lang="en-GB" sz="1600" dirty="0">
                <a:latin typeface="Source Sans Pro" panose="020B0503030403020204" pitchFamily="34" charset="0"/>
                <a:ea typeface="Source Sans Pro" panose="020B0503030403020204" pitchFamily="34" charset="0"/>
              </a:rPr>
              <a:t>Low</a:t>
            </a:r>
          </a:p>
        </p:txBody>
      </p:sp>
      <p:sp>
        <p:nvSpPr>
          <p:cNvPr id="54" name="Textfeld 53">
            <a:extLst>
              <a:ext uri="{FF2B5EF4-FFF2-40B4-BE49-F238E27FC236}">
                <a16:creationId xmlns:a16="http://schemas.microsoft.com/office/drawing/2014/main" xmlns="" id="{FFA94A4C-C364-406B-A9A5-7BA820543F24}"/>
              </a:ext>
            </a:extLst>
          </p:cNvPr>
          <p:cNvSpPr txBox="1"/>
          <p:nvPr/>
        </p:nvSpPr>
        <p:spPr>
          <a:xfrm>
            <a:off x="4996298" y="2309099"/>
            <a:ext cx="583814" cy="338554"/>
          </a:xfrm>
          <a:prstGeom prst="rect">
            <a:avLst/>
          </a:prstGeom>
          <a:noFill/>
        </p:spPr>
        <p:txBody>
          <a:bodyPr wrap="none" rtlCol="0">
            <a:spAutoFit/>
          </a:bodyPr>
          <a:lstStyle/>
          <a:p>
            <a:r>
              <a:rPr lang="en-GB" sz="1600" dirty="0">
                <a:solidFill>
                  <a:schemeClr val="bg1"/>
                </a:solidFill>
                <a:latin typeface="Source Sans Pro" panose="020B0503030403020204" pitchFamily="34" charset="0"/>
                <a:ea typeface="Source Sans Pro" panose="020B0503030403020204" pitchFamily="34" charset="0"/>
              </a:rPr>
              <a:t>High</a:t>
            </a:r>
          </a:p>
        </p:txBody>
      </p:sp>
      <p:sp>
        <p:nvSpPr>
          <p:cNvPr id="55" name="Rechteck 54">
            <a:extLst>
              <a:ext uri="{FF2B5EF4-FFF2-40B4-BE49-F238E27FC236}">
                <a16:creationId xmlns:a16="http://schemas.microsoft.com/office/drawing/2014/main" xmlns="" id="{68ED61A7-6D94-4B01-9C44-8A75C2809DA3}"/>
              </a:ext>
            </a:extLst>
          </p:cNvPr>
          <p:cNvSpPr/>
          <p:nvPr/>
        </p:nvSpPr>
        <p:spPr>
          <a:xfrm>
            <a:off x="457200" y="1920542"/>
            <a:ext cx="1804681"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Setting</a:t>
            </a:r>
          </a:p>
        </p:txBody>
      </p:sp>
      <p:sp>
        <p:nvSpPr>
          <p:cNvPr id="56" name="Textfeld 55">
            <a:extLst>
              <a:ext uri="{FF2B5EF4-FFF2-40B4-BE49-F238E27FC236}">
                <a16:creationId xmlns:a16="http://schemas.microsoft.com/office/drawing/2014/main" xmlns="" id="{37FBB3AC-EB83-4B87-AB0F-0071AC07F6A2}"/>
              </a:ext>
            </a:extLst>
          </p:cNvPr>
          <p:cNvSpPr txBox="1"/>
          <p:nvPr/>
        </p:nvSpPr>
        <p:spPr>
          <a:xfrm>
            <a:off x="353766" y="2231259"/>
            <a:ext cx="1857624" cy="584775"/>
          </a:xfrm>
          <a:prstGeom prst="rect">
            <a:avLst/>
          </a:prstGeom>
          <a:noFill/>
        </p:spPr>
        <p:txBody>
          <a:bodyPr wrap="none" rtlCol="0">
            <a:spAutoFit/>
          </a:bodyPr>
          <a:lstStyle/>
          <a:p>
            <a:r>
              <a:rPr lang="en-GB" sz="1600" dirty="0">
                <a:latin typeface="Source Sans Pro" panose="020B0503030403020204" pitchFamily="34" charset="0"/>
                <a:ea typeface="Source Sans Pro" panose="020B0503030403020204" pitchFamily="34" charset="0"/>
              </a:rPr>
              <a:t>People suppression</a:t>
            </a:r>
          </a:p>
          <a:p>
            <a:r>
              <a:rPr lang="en-GB" sz="1600" dirty="0">
                <a:latin typeface="Source Sans Pro" panose="020B0503030403020204" pitchFamily="34" charset="0"/>
                <a:ea typeface="Source Sans Pro" panose="020B0503030403020204" pitchFamily="34" charset="0"/>
              </a:rPr>
              <a:t>capability</a:t>
            </a:r>
          </a:p>
        </p:txBody>
      </p:sp>
      <p:pic>
        <p:nvPicPr>
          <p:cNvPr id="36" name="Grafik 35">
            <a:extLst>
              <a:ext uri="{FF2B5EF4-FFF2-40B4-BE49-F238E27FC236}">
                <a16:creationId xmlns:a16="http://schemas.microsoft.com/office/drawing/2014/main" xmlns="" id="{6D2E20CC-B275-4951-A277-0920E9197F73}"/>
              </a:ext>
            </a:extLst>
          </p:cNvPr>
          <p:cNvPicPr>
            <a:picLocks noChangeAspect="1"/>
          </p:cNvPicPr>
          <p:nvPr/>
        </p:nvPicPr>
        <p:blipFill>
          <a:blip r:embed="rId2"/>
          <a:stretch>
            <a:fillRect/>
          </a:stretch>
        </p:blipFill>
        <p:spPr>
          <a:xfrm>
            <a:off x="5756521" y="1730310"/>
            <a:ext cx="2991943" cy="1385688"/>
          </a:xfrm>
          <a:prstGeom prst="rect">
            <a:avLst/>
          </a:prstGeom>
        </p:spPr>
      </p:pic>
      <p:sp>
        <p:nvSpPr>
          <p:cNvPr id="35" name="Rechteck: abgerundete Ecken 34">
            <a:extLst>
              <a:ext uri="{FF2B5EF4-FFF2-40B4-BE49-F238E27FC236}">
                <a16:creationId xmlns:a16="http://schemas.microsoft.com/office/drawing/2014/main" xmlns="" id="{C3765291-C659-441D-B559-58E347BD705C}"/>
              </a:ext>
            </a:extLst>
          </p:cNvPr>
          <p:cNvSpPr/>
          <p:nvPr/>
        </p:nvSpPr>
        <p:spPr>
          <a:xfrm>
            <a:off x="5743340" y="1890000"/>
            <a:ext cx="2991943" cy="252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6" name="Ellipse 5">
            <a:extLst>
              <a:ext uri="{FF2B5EF4-FFF2-40B4-BE49-F238E27FC236}">
                <a16:creationId xmlns:a16="http://schemas.microsoft.com/office/drawing/2014/main" xmlns="" id="{DD51C06E-D018-4CEB-A7BD-97746B4B1336}"/>
              </a:ext>
            </a:extLst>
          </p:cNvPr>
          <p:cNvSpPr>
            <a:spLocks noChangeAspect="1"/>
          </p:cNvSpPr>
          <p:nvPr/>
        </p:nvSpPr>
        <p:spPr>
          <a:xfrm>
            <a:off x="7812360" y="2812578"/>
            <a:ext cx="144000" cy="144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xmlns="" id="{7F35DCA8-8E4C-42DF-B3B9-C261F268EB2B}"/>
              </a:ext>
            </a:extLst>
          </p:cNvPr>
          <p:cNvSpPr>
            <a:spLocks noChangeAspect="1"/>
          </p:cNvSpPr>
          <p:nvPr/>
        </p:nvSpPr>
        <p:spPr>
          <a:xfrm>
            <a:off x="5846400" y="1956558"/>
            <a:ext cx="108000" cy="108000"/>
          </a:xfrm>
          <a:prstGeom prst="ellipse">
            <a:avLst/>
          </a:prstGeom>
          <a:solidFill>
            <a:srgbClr val="FFFF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70882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39</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B0CD044-376B-4F21-B546-39D4C664848F}"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a:xfrm>
            <a:off x="457200" y="1203325"/>
            <a:ext cx="8208144" cy="3384550"/>
          </a:xfrm>
        </p:spPr>
        <p:txBody>
          <a:bodyPr/>
          <a:lstStyle/>
          <a:p>
            <a:r>
              <a:rPr lang="en-GB" b="1" dirty="0"/>
              <a:t>Sensitivity</a:t>
            </a:r>
            <a:r>
              <a:rPr lang="en-GB" dirty="0"/>
              <a:t> to static objects (after initial detection)</a:t>
            </a:r>
          </a:p>
          <a:p>
            <a:endParaRPr lang="en-GB" dirty="0"/>
          </a:p>
          <a:p>
            <a:endParaRPr lang="en-GB" dirty="0"/>
          </a:p>
          <a:p>
            <a:endParaRPr lang="en-GB" dirty="0"/>
          </a:p>
          <a:p>
            <a:endParaRPr lang="en-GB" dirty="0"/>
          </a:p>
          <a:p>
            <a:endParaRPr lang="en-GB" dirty="0"/>
          </a:p>
          <a:p>
            <a:pPr marL="177800" indent="0">
              <a:buNone/>
              <a:tabLst>
                <a:tab pos="1257300" algn="l"/>
              </a:tabLst>
            </a:pPr>
            <a:r>
              <a:rPr lang="en-GB" sz="1400" b="1" dirty="0"/>
              <a:t>Increase</a:t>
            </a:r>
            <a:r>
              <a:rPr lang="en-US" sz="1400" dirty="0"/>
              <a:t> if :	Occasionally a vehicle is not detected over its full length</a:t>
            </a:r>
          </a:p>
          <a:p>
            <a:pPr marL="177800" indent="0">
              <a:buNone/>
              <a:tabLst>
                <a:tab pos="1257300" algn="l"/>
              </a:tabLst>
            </a:pPr>
            <a:r>
              <a:rPr lang="en-US" sz="1400" b="1" dirty="0"/>
              <a:t>Decrease</a:t>
            </a:r>
            <a:r>
              <a:rPr lang="en-US" sz="1400" dirty="0"/>
              <a:t> if :	The sensor stays in detection after a vehicle has left</a:t>
            </a:r>
          </a:p>
          <a:p>
            <a:pPr marL="177800" indent="0">
              <a:buNone/>
              <a:tabLst>
                <a:tab pos="1976438" algn="l"/>
              </a:tabLst>
            </a:pPr>
            <a:endParaRPr lang="en-US" sz="1400" dirty="0" smtClean="0"/>
          </a:p>
          <a:p>
            <a:pPr marL="177800" indent="0">
              <a:buNone/>
              <a:tabLst>
                <a:tab pos="1976438" algn="l"/>
              </a:tabLst>
            </a:pPr>
            <a:endParaRPr lang="en-US" sz="1400" dirty="0"/>
          </a:p>
          <a:p>
            <a:pPr marL="177800" indent="0">
              <a:buNone/>
              <a:tabLst>
                <a:tab pos="1976438" algn="l"/>
              </a:tabLst>
            </a:pPr>
            <a:r>
              <a:rPr lang="en-US" sz="1400" b="1" dirty="0">
                <a:solidFill>
                  <a:srgbClr val="E61E19"/>
                </a:solidFill>
              </a:rPr>
              <a:t>Note</a:t>
            </a:r>
            <a:r>
              <a:rPr lang="en-US" sz="1400" dirty="0"/>
              <a:t>: </a:t>
            </a:r>
            <a:r>
              <a:rPr lang="en-US" sz="1400" dirty="0" smtClean="0"/>
              <a:t>If level </a:t>
            </a:r>
            <a:r>
              <a:rPr lang="en-US" sz="1400" dirty="0"/>
              <a:t>is set to </a:t>
            </a:r>
            <a:r>
              <a:rPr lang="en-US" sz="1400" dirty="0" smtClean="0"/>
              <a:t>5, both </a:t>
            </a:r>
            <a:r>
              <a:rPr lang="en-US" sz="1400" dirty="0"/>
              <a:t>people and </a:t>
            </a:r>
            <a:r>
              <a:rPr lang="en-US" sz="1400" dirty="0" smtClean="0"/>
              <a:t>vehicles will </a:t>
            </a:r>
            <a:r>
              <a:rPr lang="en-US" sz="1400" dirty="0"/>
              <a:t>be detected </a:t>
            </a:r>
            <a:r>
              <a:rPr lang="en-US" sz="1400" dirty="0" smtClean="0"/>
              <a:t>(no </a:t>
            </a:r>
            <a:r>
              <a:rPr lang="en-US" sz="1400" dirty="0"/>
              <a:t>people suppression anymore).</a:t>
            </a:r>
          </a:p>
          <a:p>
            <a:pPr marL="177800" indent="0">
              <a:buNone/>
              <a:tabLst>
                <a:tab pos="1976438" algn="l"/>
              </a:tabLst>
            </a:pPr>
            <a:endParaRPr lang="en-US" sz="1400" dirty="0"/>
          </a:p>
        </p:txBody>
      </p:sp>
      <p:pic>
        <p:nvPicPr>
          <p:cNvPr id="14" name="Grafik 13">
            <a:extLst>
              <a:ext uri="{FF2B5EF4-FFF2-40B4-BE49-F238E27FC236}">
                <a16:creationId xmlns:a16="http://schemas.microsoft.com/office/drawing/2014/main" xmlns="" id="{7F752CBF-419C-435E-8029-250C6DBCEAC3}"/>
              </a:ext>
            </a:extLst>
          </p:cNvPr>
          <p:cNvPicPr>
            <a:picLocks noChangeAspect="1"/>
          </p:cNvPicPr>
          <p:nvPr/>
        </p:nvPicPr>
        <p:blipFill>
          <a:blip r:embed="rId2"/>
          <a:stretch>
            <a:fillRect/>
          </a:stretch>
        </p:blipFill>
        <p:spPr>
          <a:xfrm>
            <a:off x="5724128" y="1695600"/>
            <a:ext cx="3059447" cy="1436916"/>
          </a:xfrm>
          <a:prstGeom prst="rect">
            <a:avLst/>
          </a:prstGeom>
        </p:spPr>
      </p:pic>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3</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
        <p:nvSpPr>
          <p:cNvPr id="15" name="Rechteck 14">
            <a:extLst>
              <a:ext uri="{FF2B5EF4-FFF2-40B4-BE49-F238E27FC236}">
                <a16:creationId xmlns:a16="http://schemas.microsoft.com/office/drawing/2014/main" xmlns="" id="{81C78343-685B-4568-8859-906B4B10FD76}"/>
              </a:ext>
            </a:extLst>
          </p:cNvPr>
          <p:cNvSpPr/>
          <p:nvPr/>
        </p:nvSpPr>
        <p:spPr>
          <a:xfrm>
            <a:off x="2377451"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9" name="Rechteck 48">
            <a:extLst>
              <a:ext uri="{FF2B5EF4-FFF2-40B4-BE49-F238E27FC236}">
                <a16:creationId xmlns:a16="http://schemas.microsoft.com/office/drawing/2014/main" xmlns="" id="{38954667-51F6-4E94-B17E-621E2E3A34F3}"/>
              </a:ext>
            </a:extLst>
          </p:cNvPr>
          <p:cNvSpPr/>
          <p:nvPr/>
        </p:nvSpPr>
        <p:spPr>
          <a:xfrm>
            <a:off x="3025271"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0" name="Rechteck 49">
            <a:extLst>
              <a:ext uri="{FF2B5EF4-FFF2-40B4-BE49-F238E27FC236}">
                <a16:creationId xmlns:a16="http://schemas.microsoft.com/office/drawing/2014/main" xmlns="" id="{BB5DAA6C-9C3E-4EA3-8822-B68E3D00B68F}"/>
              </a:ext>
            </a:extLst>
          </p:cNvPr>
          <p:cNvSpPr/>
          <p:nvPr/>
        </p:nvSpPr>
        <p:spPr>
          <a:xfrm>
            <a:off x="3671920" y="1923678"/>
            <a:ext cx="540000"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3</a:t>
            </a:r>
          </a:p>
        </p:txBody>
      </p:sp>
      <p:sp>
        <p:nvSpPr>
          <p:cNvPr id="51" name="Rechteck 50">
            <a:extLst>
              <a:ext uri="{FF2B5EF4-FFF2-40B4-BE49-F238E27FC236}">
                <a16:creationId xmlns:a16="http://schemas.microsoft.com/office/drawing/2014/main" xmlns="" id="{25446B9B-FE46-4BDD-80B6-C7907D2FE1C2}"/>
              </a:ext>
            </a:extLst>
          </p:cNvPr>
          <p:cNvSpPr/>
          <p:nvPr/>
        </p:nvSpPr>
        <p:spPr>
          <a:xfrm>
            <a:off x="4318238"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sp>
        <p:nvSpPr>
          <p:cNvPr id="52" name="Rechteck 51">
            <a:extLst>
              <a:ext uri="{FF2B5EF4-FFF2-40B4-BE49-F238E27FC236}">
                <a16:creationId xmlns:a16="http://schemas.microsoft.com/office/drawing/2014/main" xmlns="" id="{2D21F8F5-2C6D-4AFB-8B9B-236A5100495C}"/>
              </a:ext>
            </a:extLst>
          </p:cNvPr>
          <p:cNvSpPr/>
          <p:nvPr/>
        </p:nvSpPr>
        <p:spPr>
          <a:xfrm>
            <a:off x="4964556" y="1923678"/>
            <a:ext cx="54000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a:t>
            </a:r>
          </a:p>
        </p:txBody>
      </p:sp>
      <p:sp>
        <p:nvSpPr>
          <p:cNvPr id="53" name="Rechteck 52">
            <a:extLst>
              <a:ext uri="{FF2B5EF4-FFF2-40B4-BE49-F238E27FC236}">
                <a16:creationId xmlns:a16="http://schemas.microsoft.com/office/drawing/2014/main" xmlns="" id="{867B955C-959F-4627-8A54-FEF0E55D5A9C}"/>
              </a:ext>
            </a:extLst>
          </p:cNvPr>
          <p:cNvSpPr/>
          <p:nvPr/>
        </p:nvSpPr>
        <p:spPr>
          <a:xfrm>
            <a:off x="2377452" y="2324972"/>
            <a:ext cx="3127104" cy="288032"/>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solidFill>
                <a:schemeClr val="bg1"/>
              </a:solidFill>
            </a:endParaRPr>
          </a:p>
        </p:txBody>
      </p:sp>
      <p:sp>
        <p:nvSpPr>
          <p:cNvPr id="33" name="Rechtwinkliges Dreieck 32">
            <a:extLst>
              <a:ext uri="{FF2B5EF4-FFF2-40B4-BE49-F238E27FC236}">
                <a16:creationId xmlns:a16="http://schemas.microsoft.com/office/drawing/2014/main" xmlns="" id="{7803ADEC-27EE-418B-ABA2-B1B4EDF21BF0}"/>
              </a:ext>
            </a:extLst>
          </p:cNvPr>
          <p:cNvSpPr/>
          <p:nvPr/>
        </p:nvSpPr>
        <p:spPr>
          <a:xfrm flipH="1">
            <a:off x="2377451" y="2324223"/>
            <a:ext cx="3127102" cy="288032"/>
          </a:xfrm>
          <a:prstGeom prst="rtTriangl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4" name="Textfeld 33">
            <a:extLst>
              <a:ext uri="{FF2B5EF4-FFF2-40B4-BE49-F238E27FC236}">
                <a16:creationId xmlns:a16="http://schemas.microsoft.com/office/drawing/2014/main" xmlns="" id="{084696BA-A9A3-4E33-84AE-E1467E7A4CCB}"/>
              </a:ext>
            </a:extLst>
          </p:cNvPr>
          <p:cNvSpPr txBox="1"/>
          <p:nvPr/>
        </p:nvSpPr>
        <p:spPr>
          <a:xfrm>
            <a:off x="2327521" y="2293587"/>
            <a:ext cx="526876" cy="338554"/>
          </a:xfrm>
          <a:prstGeom prst="rect">
            <a:avLst/>
          </a:prstGeom>
          <a:noFill/>
        </p:spPr>
        <p:txBody>
          <a:bodyPr wrap="none" rtlCol="0">
            <a:spAutoFit/>
          </a:bodyPr>
          <a:lstStyle/>
          <a:p>
            <a:r>
              <a:rPr lang="en-GB" sz="1600" dirty="0"/>
              <a:t>Low</a:t>
            </a:r>
          </a:p>
        </p:txBody>
      </p:sp>
      <p:sp>
        <p:nvSpPr>
          <p:cNvPr id="54" name="Textfeld 53">
            <a:extLst>
              <a:ext uri="{FF2B5EF4-FFF2-40B4-BE49-F238E27FC236}">
                <a16:creationId xmlns:a16="http://schemas.microsoft.com/office/drawing/2014/main" xmlns="" id="{FFA94A4C-C364-406B-A9A5-7BA820543F24}"/>
              </a:ext>
            </a:extLst>
          </p:cNvPr>
          <p:cNvSpPr txBox="1"/>
          <p:nvPr/>
        </p:nvSpPr>
        <p:spPr>
          <a:xfrm>
            <a:off x="5017137" y="2309099"/>
            <a:ext cx="562975" cy="338554"/>
          </a:xfrm>
          <a:prstGeom prst="rect">
            <a:avLst/>
          </a:prstGeom>
          <a:noFill/>
        </p:spPr>
        <p:txBody>
          <a:bodyPr wrap="none" rtlCol="0">
            <a:spAutoFit/>
          </a:bodyPr>
          <a:lstStyle/>
          <a:p>
            <a:r>
              <a:rPr lang="en-GB" sz="1600" dirty="0">
                <a:solidFill>
                  <a:schemeClr val="bg1"/>
                </a:solidFill>
              </a:rPr>
              <a:t>High</a:t>
            </a:r>
          </a:p>
        </p:txBody>
      </p:sp>
      <p:sp>
        <p:nvSpPr>
          <p:cNvPr id="55" name="Rechteck 54">
            <a:extLst>
              <a:ext uri="{FF2B5EF4-FFF2-40B4-BE49-F238E27FC236}">
                <a16:creationId xmlns:a16="http://schemas.microsoft.com/office/drawing/2014/main" xmlns="" id="{68ED61A7-6D94-4B01-9C44-8A75C2809DA3}"/>
              </a:ext>
            </a:extLst>
          </p:cNvPr>
          <p:cNvSpPr/>
          <p:nvPr/>
        </p:nvSpPr>
        <p:spPr>
          <a:xfrm>
            <a:off x="457200" y="1920542"/>
            <a:ext cx="1810544"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Setting</a:t>
            </a:r>
          </a:p>
        </p:txBody>
      </p:sp>
      <p:sp>
        <p:nvSpPr>
          <p:cNvPr id="56" name="Textfeld 55">
            <a:extLst>
              <a:ext uri="{FF2B5EF4-FFF2-40B4-BE49-F238E27FC236}">
                <a16:creationId xmlns:a16="http://schemas.microsoft.com/office/drawing/2014/main" xmlns="" id="{37FBB3AC-EB83-4B87-AB0F-0071AC07F6A2}"/>
              </a:ext>
            </a:extLst>
          </p:cNvPr>
          <p:cNvSpPr txBox="1"/>
          <p:nvPr/>
        </p:nvSpPr>
        <p:spPr>
          <a:xfrm>
            <a:off x="353766" y="2231259"/>
            <a:ext cx="1626727" cy="584775"/>
          </a:xfrm>
          <a:prstGeom prst="rect">
            <a:avLst/>
          </a:prstGeom>
          <a:noFill/>
        </p:spPr>
        <p:txBody>
          <a:bodyPr wrap="none" rtlCol="0">
            <a:spAutoFit/>
          </a:bodyPr>
          <a:lstStyle/>
          <a:p>
            <a:r>
              <a:rPr lang="en-GB" sz="1600" dirty="0"/>
              <a:t>Vehicle detection</a:t>
            </a:r>
          </a:p>
          <a:p>
            <a:r>
              <a:rPr lang="en-GB" sz="1600" dirty="0"/>
              <a:t>capability</a:t>
            </a:r>
          </a:p>
        </p:txBody>
      </p:sp>
      <p:sp>
        <p:nvSpPr>
          <p:cNvPr id="35" name="Rechteck: abgerundete Ecken 34">
            <a:extLst>
              <a:ext uri="{FF2B5EF4-FFF2-40B4-BE49-F238E27FC236}">
                <a16:creationId xmlns:a16="http://schemas.microsoft.com/office/drawing/2014/main" xmlns="" id="{C3765291-C659-441D-B559-58E347BD705C}"/>
              </a:ext>
            </a:extLst>
          </p:cNvPr>
          <p:cNvSpPr/>
          <p:nvPr/>
        </p:nvSpPr>
        <p:spPr>
          <a:xfrm>
            <a:off x="5740324" y="1742626"/>
            <a:ext cx="2991943" cy="252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22" name="Ellipse 21">
            <a:extLst>
              <a:ext uri="{FF2B5EF4-FFF2-40B4-BE49-F238E27FC236}">
                <a16:creationId xmlns:a16="http://schemas.microsoft.com/office/drawing/2014/main" xmlns="" id="{2BD7101A-FB53-40D3-93C8-C2BA463F2688}"/>
              </a:ext>
            </a:extLst>
          </p:cNvPr>
          <p:cNvSpPr>
            <a:spLocks noChangeAspect="1"/>
          </p:cNvSpPr>
          <p:nvPr/>
        </p:nvSpPr>
        <p:spPr>
          <a:xfrm>
            <a:off x="7812360" y="2812578"/>
            <a:ext cx="144000" cy="144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xmlns="" id="{B9A9F084-482D-47D4-954C-82688ABB665F}"/>
              </a:ext>
            </a:extLst>
          </p:cNvPr>
          <p:cNvSpPr>
            <a:spLocks noChangeAspect="1"/>
          </p:cNvSpPr>
          <p:nvPr/>
        </p:nvSpPr>
        <p:spPr>
          <a:xfrm>
            <a:off x="5850000" y="1800000"/>
            <a:ext cx="108000" cy="108000"/>
          </a:xfrm>
          <a:prstGeom prst="ellipse">
            <a:avLst/>
          </a:prstGeom>
          <a:solidFill>
            <a:srgbClr val="FFFF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375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4</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2F3E0E33-D63A-46C9-9D05-1BDEB8A72B97}"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Applications</a:t>
            </a:r>
          </a:p>
        </p:txBody>
      </p:sp>
      <p:sp>
        <p:nvSpPr>
          <p:cNvPr id="6" name="Textplatzhalter 5"/>
          <p:cNvSpPr>
            <a:spLocks noGrp="1"/>
          </p:cNvSpPr>
          <p:nvPr>
            <p:ph type="body" sz="quarter" idx="17"/>
          </p:nvPr>
        </p:nvSpPr>
        <p:spPr/>
        <p:txBody>
          <a:bodyPr/>
          <a:lstStyle/>
          <a:p>
            <a:pPr marL="177800" indent="0">
              <a:buNone/>
            </a:pPr>
            <a:r>
              <a:rPr lang="en-GB" sz="1600" dirty="0"/>
              <a:t>Barrier (entry)</a:t>
            </a:r>
          </a:p>
          <a:p>
            <a:r>
              <a:rPr lang="en-GB" sz="1600" dirty="0"/>
              <a:t>Ticket dispenser with barrier activation and</a:t>
            </a:r>
          </a:p>
          <a:p>
            <a:r>
              <a:rPr lang="en-GB" sz="1600" dirty="0"/>
              <a:t>Presence detection</a:t>
            </a:r>
          </a:p>
        </p:txBody>
      </p:sp>
      <p:sp>
        <p:nvSpPr>
          <p:cNvPr id="94" name="Freihandform: Form 93">
            <a:extLst>
              <a:ext uri="{FF2B5EF4-FFF2-40B4-BE49-F238E27FC236}">
                <a16:creationId xmlns:a16="http://schemas.microsoft.com/office/drawing/2014/main" xmlns="" id="{D7B12BA0-5420-46E2-AF84-CA8AC72F9C2E}"/>
              </a:ext>
            </a:extLst>
          </p:cNvPr>
          <p:cNvSpPr/>
          <p:nvPr/>
        </p:nvSpPr>
        <p:spPr>
          <a:xfrm>
            <a:off x="3256261" y="2453986"/>
            <a:ext cx="3528811" cy="1416676"/>
          </a:xfrm>
          <a:custGeom>
            <a:avLst/>
            <a:gdLst>
              <a:gd name="connsiteX0" fmla="*/ 12879 w 3528811"/>
              <a:gd name="connsiteY0" fmla="*/ 1275009 h 1416676"/>
              <a:gd name="connsiteX1" fmla="*/ 3528811 w 3528811"/>
              <a:gd name="connsiteY1" fmla="*/ 0 h 1416676"/>
              <a:gd name="connsiteX2" fmla="*/ 3528811 w 3528811"/>
              <a:gd name="connsiteY2" fmla="*/ 128789 h 1416676"/>
              <a:gd name="connsiteX3" fmla="*/ 0 w 3528811"/>
              <a:gd name="connsiteY3" fmla="*/ 1416676 h 1416676"/>
              <a:gd name="connsiteX4" fmla="*/ 12879 w 3528811"/>
              <a:gd name="connsiteY4" fmla="*/ 1275009 h 141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11" h="1416676">
                <a:moveTo>
                  <a:pt x="12879" y="1275009"/>
                </a:moveTo>
                <a:lnTo>
                  <a:pt x="3528811" y="0"/>
                </a:lnTo>
                <a:lnTo>
                  <a:pt x="3528811" y="128789"/>
                </a:lnTo>
                <a:lnTo>
                  <a:pt x="0" y="1416676"/>
                </a:lnTo>
                <a:lnTo>
                  <a:pt x="12879" y="1275009"/>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5" name="Freihandform: Form 94">
            <a:extLst>
              <a:ext uri="{FF2B5EF4-FFF2-40B4-BE49-F238E27FC236}">
                <a16:creationId xmlns:a16="http://schemas.microsoft.com/office/drawing/2014/main" xmlns="" id="{863A3559-F4B9-411A-8B27-EACA2D4B82B1}"/>
              </a:ext>
            </a:extLst>
          </p:cNvPr>
          <p:cNvSpPr/>
          <p:nvPr/>
        </p:nvSpPr>
        <p:spPr>
          <a:xfrm>
            <a:off x="2843808" y="2330215"/>
            <a:ext cx="3941264" cy="1404972"/>
          </a:xfrm>
          <a:custGeom>
            <a:avLst/>
            <a:gdLst>
              <a:gd name="connsiteX0" fmla="*/ 3941264 w 3941264"/>
              <a:gd name="connsiteY0" fmla="*/ 126814 h 1404972"/>
              <a:gd name="connsiteX1" fmla="*/ 3514099 w 3941264"/>
              <a:gd name="connsiteY1" fmla="*/ 0 h 1404972"/>
              <a:gd name="connsiteX2" fmla="*/ 0 w 3941264"/>
              <a:gd name="connsiteY2" fmla="*/ 1268146 h 1404972"/>
              <a:gd name="connsiteX3" fmla="*/ 430502 w 3941264"/>
              <a:gd name="connsiteY3" fmla="*/ 1404972 h 1404972"/>
              <a:gd name="connsiteX4" fmla="*/ 3941264 w 3941264"/>
              <a:gd name="connsiteY4" fmla="*/ 126814 h 1404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264" h="1404972">
                <a:moveTo>
                  <a:pt x="3941264" y="126814"/>
                </a:moveTo>
                <a:lnTo>
                  <a:pt x="3514099" y="0"/>
                </a:lnTo>
                <a:lnTo>
                  <a:pt x="0" y="1268146"/>
                </a:lnTo>
                <a:lnTo>
                  <a:pt x="430502" y="1404972"/>
                </a:lnTo>
                <a:lnTo>
                  <a:pt x="3941264" y="126814"/>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96" name="Gruppieren 95">
            <a:extLst>
              <a:ext uri="{FF2B5EF4-FFF2-40B4-BE49-F238E27FC236}">
                <a16:creationId xmlns:a16="http://schemas.microsoft.com/office/drawing/2014/main" xmlns="" id="{05A54433-BC3B-4B59-9A44-2A764AB90C97}"/>
              </a:ext>
            </a:extLst>
          </p:cNvPr>
          <p:cNvGrpSpPr/>
          <p:nvPr/>
        </p:nvGrpSpPr>
        <p:grpSpPr>
          <a:xfrm>
            <a:off x="5841314" y="1462279"/>
            <a:ext cx="2057400" cy="1221658"/>
            <a:chOff x="6744929" y="2421194"/>
            <a:chExt cx="2057400" cy="1221658"/>
          </a:xfrm>
        </p:grpSpPr>
        <p:sp>
          <p:nvSpPr>
            <p:cNvPr id="97" name="Freihandform: Form 96">
              <a:extLst>
                <a:ext uri="{FF2B5EF4-FFF2-40B4-BE49-F238E27FC236}">
                  <a16:creationId xmlns:a16="http://schemas.microsoft.com/office/drawing/2014/main" xmlns="" id="{751FC4EE-0E49-445C-8EB1-48CE0913EDBC}"/>
                </a:ext>
              </a:extLst>
            </p:cNvPr>
            <p:cNvSpPr/>
            <p:nvPr/>
          </p:nvSpPr>
          <p:spPr>
            <a:xfrm>
              <a:off x="6745857" y="2475781"/>
              <a:ext cx="276045" cy="1164566"/>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045" h="1164566">
                  <a:moveTo>
                    <a:pt x="0" y="0"/>
                  </a:moveTo>
                  <a:lnTo>
                    <a:pt x="0" y="1069676"/>
                  </a:lnTo>
                  <a:lnTo>
                    <a:pt x="276045" y="1164566"/>
                  </a:lnTo>
                  <a:lnTo>
                    <a:pt x="276045" y="103517"/>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98" name="Freihandform: Form 97">
              <a:extLst>
                <a:ext uri="{FF2B5EF4-FFF2-40B4-BE49-F238E27FC236}">
                  <a16:creationId xmlns:a16="http://schemas.microsoft.com/office/drawing/2014/main" xmlns="" id="{501D7C0C-F27D-4099-8FA0-801C3726758D}"/>
                </a:ext>
              </a:extLst>
            </p:cNvPr>
            <p:cNvSpPr/>
            <p:nvPr/>
          </p:nvSpPr>
          <p:spPr>
            <a:xfrm>
              <a:off x="7022690" y="2524432"/>
              <a:ext cx="132736" cy="1118420"/>
            </a:xfrm>
            <a:custGeom>
              <a:avLst/>
              <a:gdLst>
                <a:gd name="connsiteX0" fmla="*/ 2458 w 132736"/>
                <a:gd name="connsiteY0" fmla="*/ 1118420 h 1118420"/>
                <a:gd name="connsiteX1" fmla="*/ 0 w 132736"/>
                <a:gd name="connsiteY1" fmla="*/ 51620 h 1118420"/>
                <a:gd name="connsiteX2" fmla="*/ 132736 w 132736"/>
                <a:gd name="connsiteY2" fmla="*/ 0 h 1118420"/>
                <a:gd name="connsiteX3" fmla="*/ 132736 w 132736"/>
                <a:gd name="connsiteY3" fmla="*/ 1066800 h 1118420"/>
                <a:gd name="connsiteX4" fmla="*/ 2458 w 132736"/>
                <a:gd name="connsiteY4" fmla="*/ 1118420 h 1118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36" h="1118420">
                  <a:moveTo>
                    <a:pt x="2458" y="1118420"/>
                  </a:moveTo>
                  <a:cubicBezTo>
                    <a:pt x="1639" y="762820"/>
                    <a:pt x="819" y="407220"/>
                    <a:pt x="0" y="51620"/>
                  </a:cubicBezTo>
                  <a:lnTo>
                    <a:pt x="132736" y="0"/>
                  </a:lnTo>
                  <a:lnTo>
                    <a:pt x="132736" y="1066800"/>
                  </a:lnTo>
                  <a:lnTo>
                    <a:pt x="2458" y="111842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99" name="Freihandform: Form 98">
              <a:extLst>
                <a:ext uri="{FF2B5EF4-FFF2-40B4-BE49-F238E27FC236}">
                  <a16:creationId xmlns:a16="http://schemas.microsoft.com/office/drawing/2014/main" xmlns="" id="{A594E3D9-794D-45BE-A468-0E09CF187766}"/>
                </a:ext>
              </a:extLst>
            </p:cNvPr>
            <p:cNvSpPr/>
            <p:nvPr/>
          </p:nvSpPr>
          <p:spPr>
            <a:xfrm>
              <a:off x="6744929" y="2421194"/>
              <a:ext cx="412955" cy="154858"/>
            </a:xfrm>
            <a:custGeom>
              <a:avLst/>
              <a:gdLst>
                <a:gd name="connsiteX0" fmla="*/ 277761 w 412955"/>
                <a:gd name="connsiteY0" fmla="*/ 154858 h 154858"/>
                <a:gd name="connsiteX1" fmla="*/ 0 w 412955"/>
                <a:gd name="connsiteY1" fmla="*/ 49161 h 154858"/>
                <a:gd name="connsiteX2" fmla="*/ 130277 w 412955"/>
                <a:gd name="connsiteY2" fmla="*/ 0 h 154858"/>
                <a:gd name="connsiteX3" fmla="*/ 412955 w 412955"/>
                <a:gd name="connsiteY3" fmla="*/ 105696 h 154858"/>
                <a:gd name="connsiteX4" fmla="*/ 277761 w 412955"/>
                <a:gd name="connsiteY4" fmla="*/ 154858 h 15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955" h="154858">
                  <a:moveTo>
                    <a:pt x="277761" y="154858"/>
                  </a:moveTo>
                  <a:lnTo>
                    <a:pt x="0" y="49161"/>
                  </a:lnTo>
                  <a:lnTo>
                    <a:pt x="130277" y="0"/>
                  </a:lnTo>
                  <a:lnTo>
                    <a:pt x="412955" y="105696"/>
                  </a:lnTo>
                  <a:lnTo>
                    <a:pt x="277761" y="154858"/>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100" name="Freihandform: Form 99">
              <a:extLst>
                <a:ext uri="{FF2B5EF4-FFF2-40B4-BE49-F238E27FC236}">
                  <a16:creationId xmlns:a16="http://schemas.microsoft.com/office/drawing/2014/main" xmlns="" id="{084442FE-6783-4F7F-9CFA-AB9CFB2B1807}"/>
                </a:ext>
              </a:extLst>
            </p:cNvPr>
            <p:cNvSpPr/>
            <p:nvPr/>
          </p:nvSpPr>
          <p:spPr>
            <a:xfrm>
              <a:off x="7155426" y="2600632"/>
              <a:ext cx="1646903" cy="80870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1" name="Freihandform: Form 100">
              <a:extLst>
                <a:ext uri="{FF2B5EF4-FFF2-40B4-BE49-F238E27FC236}">
                  <a16:creationId xmlns:a16="http://schemas.microsoft.com/office/drawing/2014/main" xmlns="" id="{6BC42571-1172-4813-859C-C72E945F6992}"/>
                </a:ext>
              </a:extLst>
            </p:cNvPr>
            <p:cNvSpPr/>
            <p:nvPr/>
          </p:nvSpPr>
          <p:spPr>
            <a:xfrm>
              <a:off x="7310284" y="2667000"/>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2" name="Freihandform: Form 101">
              <a:extLst>
                <a:ext uri="{FF2B5EF4-FFF2-40B4-BE49-F238E27FC236}">
                  <a16:creationId xmlns:a16="http://schemas.microsoft.com/office/drawing/2014/main" xmlns="" id="{B261AC15-ADA5-45D7-BFF8-88426B237AB4}"/>
                </a:ext>
              </a:extLst>
            </p:cNvPr>
            <p:cNvSpPr/>
            <p:nvPr/>
          </p:nvSpPr>
          <p:spPr>
            <a:xfrm>
              <a:off x="7836310" y="2885766"/>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3" name="Freihandform: Form 102">
              <a:extLst>
                <a:ext uri="{FF2B5EF4-FFF2-40B4-BE49-F238E27FC236}">
                  <a16:creationId xmlns:a16="http://schemas.microsoft.com/office/drawing/2014/main" xmlns="" id="{912B8F42-7C9D-4409-8493-0ABC04698796}"/>
                </a:ext>
              </a:extLst>
            </p:cNvPr>
            <p:cNvSpPr/>
            <p:nvPr/>
          </p:nvSpPr>
          <p:spPr>
            <a:xfrm>
              <a:off x="8362336" y="3102076"/>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4" name="Freihandform: Form 103">
              <a:extLst>
                <a:ext uri="{FF2B5EF4-FFF2-40B4-BE49-F238E27FC236}">
                  <a16:creationId xmlns:a16="http://schemas.microsoft.com/office/drawing/2014/main" xmlns="" id="{4B72B44E-8EF9-4B3E-B446-D7EAEF8DA409}"/>
                </a:ext>
              </a:extLst>
            </p:cNvPr>
            <p:cNvSpPr/>
            <p:nvPr/>
          </p:nvSpPr>
          <p:spPr>
            <a:xfrm>
              <a:off x="7155426" y="2600630"/>
              <a:ext cx="1646903" cy="80870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05" name="Gruppieren 104">
            <a:extLst>
              <a:ext uri="{FF2B5EF4-FFF2-40B4-BE49-F238E27FC236}">
                <a16:creationId xmlns:a16="http://schemas.microsoft.com/office/drawing/2014/main" xmlns="" id="{4E5E3059-AF60-4D32-979D-CD053CCBADC1}"/>
              </a:ext>
            </a:extLst>
          </p:cNvPr>
          <p:cNvGrpSpPr/>
          <p:nvPr/>
        </p:nvGrpSpPr>
        <p:grpSpPr>
          <a:xfrm>
            <a:off x="3088140" y="2402860"/>
            <a:ext cx="583631" cy="1276368"/>
            <a:chOff x="3993132" y="3409950"/>
            <a:chExt cx="583631" cy="1276368"/>
          </a:xfrm>
        </p:grpSpPr>
        <p:sp>
          <p:nvSpPr>
            <p:cNvPr id="106" name="Freihandform: Form 105">
              <a:extLst>
                <a:ext uri="{FF2B5EF4-FFF2-40B4-BE49-F238E27FC236}">
                  <a16:creationId xmlns:a16="http://schemas.microsoft.com/office/drawing/2014/main" xmlns="" id="{EC9EF9BE-D0A0-4042-AE80-1A2DA9FB9BFA}"/>
                </a:ext>
              </a:extLst>
            </p:cNvPr>
            <p:cNvSpPr/>
            <p:nvPr/>
          </p:nvSpPr>
          <p:spPr>
            <a:xfrm>
              <a:off x="3993132" y="3504481"/>
              <a:ext cx="279383" cy="1181253"/>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 name="connsiteX0" fmla="*/ 0 w 279383"/>
                <a:gd name="connsiteY0" fmla="*/ 0 h 1181253"/>
                <a:gd name="connsiteX1" fmla="*/ 0 w 279383"/>
                <a:gd name="connsiteY1" fmla="*/ 1069676 h 1181253"/>
                <a:gd name="connsiteX2" fmla="*/ 279383 w 279383"/>
                <a:gd name="connsiteY2" fmla="*/ 1181253 h 1181253"/>
                <a:gd name="connsiteX3" fmla="*/ 276045 w 279383"/>
                <a:gd name="connsiteY3" fmla="*/ 103517 h 1181253"/>
                <a:gd name="connsiteX4" fmla="*/ 0 w 279383"/>
                <a:gd name="connsiteY4" fmla="*/ 0 h 118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83" h="1181253">
                  <a:moveTo>
                    <a:pt x="0" y="0"/>
                  </a:moveTo>
                  <a:lnTo>
                    <a:pt x="0" y="1069676"/>
                  </a:lnTo>
                  <a:lnTo>
                    <a:pt x="279383" y="1181253"/>
                  </a:lnTo>
                  <a:cubicBezTo>
                    <a:pt x="278270" y="822008"/>
                    <a:pt x="277158" y="462762"/>
                    <a:pt x="276045" y="103517"/>
                  </a:cubicBezTo>
                  <a:lnTo>
                    <a:pt x="0" y="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07" name="Freihandform: Form 106">
              <a:extLst>
                <a:ext uri="{FF2B5EF4-FFF2-40B4-BE49-F238E27FC236}">
                  <a16:creationId xmlns:a16="http://schemas.microsoft.com/office/drawing/2014/main" xmlns="" id="{2DA8B38B-C2B4-443F-B49F-16EEAF3C1460}"/>
                </a:ext>
              </a:extLst>
            </p:cNvPr>
            <p:cNvSpPr/>
            <p:nvPr/>
          </p:nvSpPr>
          <p:spPr>
            <a:xfrm>
              <a:off x="4269176" y="3514725"/>
              <a:ext cx="307587" cy="1171593"/>
            </a:xfrm>
            <a:custGeom>
              <a:avLst/>
              <a:gdLst>
                <a:gd name="connsiteX0" fmla="*/ 0 w 307182"/>
                <a:gd name="connsiteY0" fmla="*/ 1154906 h 1154906"/>
                <a:gd name="connsiteX1" fmla="*/ 0 w 307182"/>
                <a:gd name="connsiteY1" fmla="*/ 95250 h 1154906"/>
                <a:gd name="connsiteX2" fmla="*/ 307182 w 307182"/>
                <a:gd name="connsiteY2" fmla="*/ 0 h 1154906"/>
                <a:gd name="connsiteX3" fmla="*/ 307182 w 307182"/>
                <a:gd name="connsiteY3" fmla="*/ 1059656 h 1154906"/>
                <a:gd name="connsiteX4" fmla="*/ 0 w 307182"/>
                <a:gd name="connsiteY4" fmla="*/ 1154906 h 1154906"/>
                <a:gd name="connsiteX0" fmla="*/ 0 w 313856"/>
                <a:gd name="connsiteY0" fmla="*/ 1171593 h 1171593"/>
                <a:gd name="connsiteX1" fmla="*/ 6674 w 313856"/>
                <a:gd name="connsiteY1" fmla="*/ 95250 h 1171593"/>
                <a:gd name="connsiteX2" fmla="*/ 313856 w 313856"/>
                <a:gd name="connsiteY2" fmla="*/ 0 h 1171593"/>
                <a:gd name="connsiteX3" fmla="*/ 313856 w 313856"/>
                <a:gd name="connsiteY3" fmla="*/ 1059656 h 1171593"/>
                <a:gd name="connsiteX4" fmla="*/ 0 w 313856"/>
                <a:gd name="connsiteY4" fmla="*/ 1171593 h 1171593"/>
                <a:gd name="connsiteX0" fmla="*/ 3743 w 307587"/>
                <a:gd name="connsiteY0" fmla="*/ 1171593 h 1171593"/>
                <a:gd name="connsiteX1" fmla="*/ 405 w 307587"/>
                <a:gd name="connsiteY1" fmla="*/ 95250 h 1171593"/>
                <a:gd name="connsiteX2" fmla="*/ 307587 w 307587"/>
                <a:gd name="connsiteY2" fmla="*/ 0 h 1171593"/>
                <a:gd name="connsiteX3" fmla="*/ 307587 w 307587"/>
                <a:gd name="connsiteY3" fmla="*/ 1059656 h 1171593"/>
                <a:gd name="connsiteX4" fmla="*/ 3743 w 307587"/>
                <a:gd name="connsiteY4" fmla="*/ 1171593 h 1171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87" h="1171593">
                  <a:moveTo>
                    <a:pt x="3743" y="1171593"/>
                  </a:moveTo>
                  <a:cubicBezTo>
                    <a:pt x="5968" y="812812"/>
                    <a:pt x="-1820" y="454031"/>
                    <a:pt x="405" y="95250"/>
                  </a:cubicBezTo>
                  <a:lnTo>
                    <a:pt x="307587" y="0"/>
                  </a:lnTo>
                  <a:lnTo>
                    <a:pt x="307587" y="1059656"/>
                  </a:lnTo>
                  <a:lnTo>
                    <a:pt x="3743" y="1171593"/>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08" name="Freihandform: Form 107">
              <a:extLst>
                <a:ext uri="{FF2B5EF4-FFF2-40B4-BE49-F238E27FC236}">
                  <a16:creationId xmlns:a16="http://schemas.microsoft.com/office/drawing/2014/main" xmlns="" id="{B7DE5FBC-FF8E-4877-8FCB-BB73A45FCD98}"/>
                </a:ext>
              </a:extLst>
            </p:cNvPr>
            <p:cNvSpPr/>
            <p:nvPr/>
          </p:nvSpPr>
          <p:spPr>
            <a:xfrm>
              <a:off x="3995738" y="3409950"/>
              <a:ext cx="578643" cy="197644"/>
            </a:xfrm>
            <a:custGeom>
              <a:avLst/>
              <a:gdLst>
                <a:gd name="connsiteX0" fmla="*/ 0 w 578643"/>
                <a:gd name="connsiteY0" fmla="*/ 97631 h 197644"/>
                <a:gd name="connsiteX1" fmla="*/ 302418 w 578643"/>
                <a:gd name="connsiteY1" fmla="*/ 0 h 197644"/>
                <a:gd name="connsiteX2" fmla="*/ 578643 w 578643"/>
                <a:gd name="connsiteY2" fmla="*/ 104775 h 197644"/>
                <a:gd name="connsiteX3" fmla="*/ 273843 w 578643"/>
                <a:gd name="connsiteY3" fmla="*/ 197644 h 197644"/>
                <a:gd name="connsiteX4" fmla="*/ 0 w 578643"/>
                <a:gd name="connsiteY4" fmla="*/ 97631 h 19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643" h="197644">
                  <a:moveTo>
                    <a:pt x="0" y="97631"/>
                  </a:moveTo>
                  <a:lnTo>
                    <a:pt x="302418" y="0"/>
                  </a:lnTo>
                  <a:lnTo>
                    <a:pt x="578643" y="104775"/>
                  </a:lnTo>
                  <a:lnTo>
                    <a:pt x="273843" y="197644"/>
                  </a:lnTo>
                  <a:lnTo>
                    <a:pt x="0" y="97631"/>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09" name="Freihandform: Form 108">
              <a:extLst>
                <a:ext uri="{FF2B5EF4-FFF2-40B4-BE49-F238E27FC236}">
                  <a16:creationId xmlns:a16="http://schemas.microsoft.com/office/drawing/2014/main" xmlns="" id="{60FCFFE5-F146-48BA-B071-959E5417BB45}"/>
                </a:ext>
              </a:extLst>
            </p:cNvPr>
            <p:cNvSpPr>
              <a:spLocks/>
            </p:cNvSpPr>
            <p:nvPr/>
          </p:nvSpPr>
          <p:spPr>
            <a:xfrm>
              <a:off x="4307162" y="3558306"/>
              <a:ext cx="241026" cy="285161"/>
            </a:xfrm>
            <a:custGeom>
              <a:avLst/>
              <a:gdLst>
                <a:gd name="connsiteX0" fmla="*/ 0 w 307182"/>
                <a:gd name="connsiteY0" fmla="*/ 1154906 h 1154906"/>
                <a:gd name="connsiteX1" fmla="*/ 0 w 307182"/>
                <a:gd name="connsiteY1" fmla="*/ 95250 h 1154906"/>
                <a:gd name="connsiteX2" fmla="*/ 307182 w 307182"/>
                <a:gd name="connsiteY2" fmla="*/ 0 h 1154906"/>
                <a:gd name="connsiteX3" fmla="*/ 307182 w 307182"/>
                <a:gd name="connsiteY3" fmla="*/ 1059656 h 1154906"/>
                <a:gd name="connsiteX4" fmla="*/ 0 w 307182"/>
                <a:gd name="connsiteY4" fmla="*/ 1154906 h 1154906"/>
                <a:gd name="connsiteX0" fmla="*/ 0 w 310278"/>
                <a:gd name="connsiteY0" fmla="*/ 1459620 h 1459620"/>
                <a:gd name="connsiteX1" fmla="*/ 0 w 310278"/>
                <a:gd name="connsiteY1" fmla="*/ 399964 h 1459620"/>
                <a:gd name="connsiteX2" fmla="*/ 310278 w 310278"/>
                <a:gd name="connsiteY2" fmla="*/ 0 h 1459620"/>
                <a:gd name="connsiteX3" fmla="*/ 307182 w 310278"/>
                <a:gd name="connsiteY3" fmla="*/ 1364370 h 1459620"/>
                <a:gd name="connsiteX4" fmla="*/ 0 w 310278"/>
                <a:gd name="connsiteY4" fmla="*/ 1459620 h 1459620"/>
                <a:gd name="connsiteX0" fmla="*/ 0 w 313374"/>
                <a:gd name="connsiteY0" fmla="*/ 1459620 h 1459620"/>
                <a:gd name="connsiteX1" fmla="*/ 0 w 313374"/>
                <a:gd name="connsiteY1" fmla="*/ 399964 h 1459620"/>
                <a:gd name="connsiteX2" fmla="*/ 310278 w 313374"/>
                <a:gd name="connsiteY2" fmla="*/ 0 h 1459620"/>
                <a:gd name="connsiteX3" fmla="*/ 313374 w 313374"/>
                <a:gd name="connsiteY3" fmla="*/ 1035274 h 1459620"/>
                <a:gd name="connsiteX4" fmla="*/ 0 w 313374"/>
                <a:gd name="connsiteY4" fmla="*/ 1459620 h 145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374" h="1459620">
                  <a:moveTo>
                    <a:pt x="0" y="1459620"/>
                  </a:moveTo>
                  <a:lnTo>
                    <a:pt x="0" y="399964"/>
                  </a:lnTo>
                  <a:lnTo>
                    <a:pt x="310278" y="0"/>
                  </a:lnTo>
                  <a:lnTo>
                    <a:pt x="313374" y="1035274"/>
                  </a:lnTo>
                  <a:lnTo>
                    <a:pt x="0" y="145962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110" name="Ellipse 109">
              <a:extLst>
                <a:ext uri="{FF2B5EF4-FFF2-40B4-BE49-F238E27FC236}">
                  <a16:creationId xmlns:a16="http://schemas.microsoft.com/office/drawing/2014/main" xmlns="" id="{35B7EC0E-A103-41D1-8666-78364648A798}"/>
                </a:ext>
              </a:extLst>
            </p:cNvPr>
            <p:cNvSpPr/>
            <p:nvPr/>
          </p:nvSpPr>
          <p:spPr>
            <a:xfrm>
              <a:off x="4414503" y="3857625"/>
              <a:ext cx="45719" cy="69056"/>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11" name="Ellipse 110">
            <a:extLst>
              <a:ext uri="{FF2B5EF4-FFF2-40B4-BE49-F238E27FC236}">
                <a16:creationId xmlns:a16="http://schemas.microsoft.com/office/drawing/2014/main" xmlns="" id="{149552EB-7313-45DB-A469-1B01C17D3ECB}"/>
              </a:ext>
            </a:extLst>
          </p:cNvPr>
          <p:cNvSpPr/>
          <p:nvPr/>
        </p:nvSpPr>
        <p:spPr>
          <a:xfrm rot="1333424">
            <a:off x="6118073" y="2403198"/>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118" name="Ellipse 117">
            <a:extLst>
              <a:ext uri="{FF2B5EF4-FFF2-40B4-BE49-F238E27FC236}">
                <a16:creationId xmlns:a16="http://schemas.microsoft.com/office/drawing/2014/main" xmlns="" id="{17BC4F49-5FC7-46C8-8615-ABF6EA93BF86}"/>
              </a:ext>
            </a:extLst>
          </p:cNvPr>
          <p:cNvSpPr/>
          <p:nvPr/>
        </p:nvSpPr>
        <p:spPr>
          <a:xfrm rot="1333424">
            <a:off x="3443586" y="3451860"/>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26" name="Freihandform: Form 25">
            <a:extLst>
              <a:ext uri="{FF2B5EF4-FFF2-40B4-BE49-F238E27FC236}">
                <a16:creationId xmlns:a16="http://schemas.microsoft.com/office/drawing/2014/main" xmlns="" id="{19258FE7-8893-42AE-BC80-FAB43D9139EC}"/>
              </a:ext>
            </a:extLst>
          </p:cNvPr>
          <p:cNvSpPr/>
          <p:nvPr/>
        </p:nvSpPr>
        <p:spPr>
          <a:xfrm>
            <a:off x="2845371" y="3605975"/>
            <a:ext cx="419100" cy="266700"/>
          </a:xfrm>
          <a:custGeom>
            <a:avLst/>
            <a:gdLst>
              <a:gd name="connsiteX0" fmla="*/ 411956 w 426243"/>
              <a:gd name="connsiteY0" fmla="*/ 271462 h 271462"/>
              <a:gd name="connsiteX1" fmla="*/ 0 w 426243"/>
              <a:gd name="connsiteY1" fmla="*/ 0 h 271462"/>
              <a:gd name="connsiteX2" fmla="*/ 426243 w 426243"/>
              <a:gd name="connsiteY2" fmla="*/ 133350 h 271462"/>
              <a:gd name="connsiteX3" fmla="*/ 411956 w 426243"/>
              <a:gd name="connsiteY3" fmla="*/ 271462 h 271462"/>
              <a:gd name="connsiteX0" fmla="*/ 404813 w 419100"/>
              <a:gd name="connsiteY0" fmla="*/ 266700 h 266700"/>
              <a:gd name="connsiteX1" fmla="*/ 0 w 419100"/>
              <a:gd name="connsiteY1" fmla="*/ 0 h 266700"/>
              <a:gd name="connsiteX2" fmla="*/ 419100 w 419100"/>
              <a:gd name="connsiteY2" fmla="*/ 128588 h 266700"/>
              <a:gd name="connsiteX3" fmla="*/ 404813 w 419100"/>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419100" h="266700">
                <a:moveTo>
                  <a:pt x="404813" y="266700"/>
                </a:moveTo>
                <a:lnTo>
                  <a:pt x="0" y="0"/>
                </a:lnTo>
                <a:lnTo>
                  <a:pt x="419100" y="128588"/>
                </a:lnTo>
                <a:lnTo>
                  <a:pt x="404813" y="266700"/>
                </a:lnTo>
                <a:close/>
              </a:path>
            </a:pathLst>
          </a:cu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ihandform: Form 8">
            <a:extLst>
              <a:ext uri="{FF2B5EF4-FFF2-40B4-BE49-F238E27FC236}">
                <a16:creationId xmlns:a16="http://schemas.microsoft.com/office/drawing/2014/main" xmlns="" id="{E69201DE-8C81-43CE-9B6E-27075AAC357A}"/>
              </a:ext>
            </a:extLst>
          </p:cNvPr>
          <p:cNvSpPr/>
          <p:nvPr/>
        </p:nvSpPr>
        <p:spPr>
          <a:xfrm>
            <a:off x="2843213" y="3600450"/>
            <a:ext cx="428625" cy="269081"/>
          </a:xfrm>
          <a:custGeom>
            <a:avLst/>
            <a:gdLst>
              <a:gd name="connsiteX0" fmla="*/ 0 w 431007"/>
              <a:gd name="connsiteY0" fmla="*/ 0 h 271462"/>
              <a:gd name="connsiteX1" fmla="*/ 431007 w 431007"/>
              <a:gd name="connsiteY1" fmla="*/ 138112 h 271462"/>
              <a:gd name="connsiteX2" fmla="*/ 416719 w 431007"/>
              <a:gd name="connsiteY2" fmla="*/ 271462 h 271462"/>
              <a:gd name="connsiteX3" fmla="*/ 2382 w 431007"/>
              <a:gd name="connsiteY3" fmla="*/ 140494 h 271462"/>
              <a:gd name="connsiteX4" fmla="*/ 0 w 431007"/>
              <a:gd name="connsiteY4" fmla="*/ 0 h 271462"/>
              <a:gd name="connsiteX0" fmla="*/ 0 w 431007"/>
              <a:gd name="connsiteY0" fmla="*/ 0 h 271462"/>
              <a:gd name="connsiteX1" fmla="*/ 431007 w 431007"/>
              <a:gd name="connsiteY1" fmla="*/ 138112 h 271462"/>
              <a:gd name="connsiteX2" fmla="*/ 416719 w 431007"/>
              <a:gd name="connsiteY2" fmla="*/ 271462 h 271462"/>
              <a:gd name="connsiteX3" fmla="*/ 2382 w 431007"/>
              <a:gd name="connsiteY3" fmla="*/ 128588 h 271462"/>
              <a:gd name="connsiteX4" fmla="*/ 0 w 431007"/>
              <a:gd name="connsiteY4" fmla="*/ 0 h 271462"/>
              <a:gd name="connsiteX0" fmla="*/ 2380 w 428625"/>
              <a:gd name="connsiteY0" fmla="*/ 0 h 269081"/>
              <a:gd name="connsiteX1" fmla="*/ 428625 w 428625"/>
              <a:gd name="connsiteY1" fmla="*/ 135731 h 269081"/>
              <a:gd name="connsiteX2" fmla="*/ 414337 w 428625"/>
              <a:gd name="connsiteY2" fmla="*/ 269081 h 269081"/>
              <a:gd name="connsiteX3" fmla="*/ 0 w 428625"/>
              <a:gd name="connsiteY3" fmla="*/ 126207 h 269081"/>
              <a:gd name="connsiteX4" fmla="*/ 2380 w 428625"/>
              <a:gd name="connsiteY4" fmla="*/ 0 h 26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269081">
                <a:moveTo>
                  <a:pt x="2380" y="0"/>
                </a:moveTo>
                <a:lnTo>
                  <a:pt x="428625" y="135731"/>
                </a:lnTo>
                <a:lnTo>
                  <a:pt x="414337" y="269081"/>
                </a:lnTo>
                <a:lnTo>
                  <a:pt x="0" y="126207"/>
                </a:lnTo>
                <a:cubicBezTo>
                  <a:pt x="793" y="84138"/>
                  <a:pt x="1587" y="42069"/>
                  <a:pt x="2380" y="0"/>
                </a:cubicBezTo>
                <a:close/>
              </a:path>
            </a:pathLst>
          </a:custGeom>
          <a:solidFill>
            <a:srgbClr val="D9D9D9"/>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14156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40</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B0CD044-376B-4F21-B546-39D4C664848F}"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p:txBody>
          <a:bodyPr/>
          <a:lstStyle/>
          <a:p>
            <a:r>
              <a:rPr lang="en-GB" b="1" dirty="0"/>
              <a:t>Presence timer</a:t>
            </a:r>
            <a:endParaRPr lang="en-GB" dirty="0"/>
          </a:p>
          <a:p>
            <a:pPr marL="177800" indent="0">
              <a:buNone/>
            </a:pPr>
            <a:r>
              <a:rPr lang="en-US" sz="1800" dirty="0" smtClean="0"/>
              <a:t>Performs re-calibration after selected time (and assimilates object to the background)</a:t>
            </a:r>
            <a:endParaRPr lang="en-US" sz="1800" dirty="0"/>
          </a:p>
          <a:p>
            <a:pPr marL="177800" indent="0">
              <a:buNone/>
            </a:pPr>
            <a:r>
              <a:rPr lang="en-US" sz="1800" dirty="0" smtClean="0"/>
              <a:t>Prevents </a:t>
            </a:r>
            <a:r>
              <a:rPr lang="en-US" sz="1800" dirty="0"/>
              <a:t>the sensor from permanently staying in detection state</a:t>
            </a:r>
          </a:p>
          <a:p>
            <a:pPr marL="177800" indent="0">
              <a:buNone/>
            </a:pPr>
            <a:endParaRPr lang="en-US" sz="1800" dirty="0"/>
          </a:p>
          <a:p>
            <a:pPr marL="177800" indent="0">
              <a:buNone/>
            </a:pPr>
            <a:r>
              <a:rPr lang="en-US" sz="1800" dirty="0"/>
              <a:t>To be configured if:</a:t>
            </a:r>
          </a:p>
          <a:p>
            <a:r>
              <a:rPr lang="en-US" sz="1800" dirty="0"/>
              <a:t>The sensor stays in detection due to an object in the detection area</a:t>
            </a:r>
          </a:p>
        </p:txBody>
      </p:sp>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5 min.</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Tree>
    <p:extLst>
      <p:ext uri="{BB962C8B-B14F-4D97-AF65-F5344CB8AC3E}">
        <p14:creationId xmlns:p14="http://schemas.microsoft.com/office/powerpoint/2010/main" val="28023790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41</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B0CD044-376B-4F21-B546-39D4C664848F}"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a:xfrm>
            <a:off x="467544" y="1203326"/>
            <a:ext cx="6768752" cy="3384550"/>
          </a:xfrm>
        </p:spPr>
        <p:txBody>
          <a:bodyPr/>
          <a:lstStyle/>
          <a:p>
            <a:r>
              <a:rPr lang="en-GB" b="1" dirty="0"/>
              <a:t>Presence timer</a:t>
            </a:r>
            <a:endParaRPr lang="en-GB" dirty="0"/>
          </a:p>
          <a:p>
            <a:pPr marL="177800" indent="0">
              <a:buNone/>
            </a:pPr>
            <a:r>
              <a:rPr lang="en-US" sz="1600" u="sng" dirty="0"/>
              <a:t>Description</a:t>
            </a:r>
          </a:p>
          <a:p>
            <a:pPr marL="177800" indent="0">
              <a:buNone/>
            </a:pPr>
            <a:r>
              <a:rPr lang="en-US" sz="1600" dirty="0"/>
              <a:t>An object is placed in the detection field of the microwave area and the detector detects the object.</a:t>
            </a:r>
          </a:p>
          <a:p>
            <a:pPr marL="177800" indent="0">
              <a:buNone/>
            </a:pPr>
            <a:r>
              <a:rPr lang="en-US" sz="1600" dirty="0"/>
              <a:t>When the time period of the presence timer runs down, the sensor changes to non-detection state because the object is memorized as a background.</a:t>
            </a:r>
          </a:p>
          <a:p>
            <a:pPr marL="177800" indent="0">
              <a:buNone/>
            </a:pPr>
            <a:r>
              <a:rPr lang="en-US" sz="1600" dirty="0"/>
              <a:t>When the </a:t>
            </a:r>
            <a:r>
              <a:rPr lang="en-US" sz="1600" b="1" dirty="0"/>
              <a:t>object</a:t>
            </a:r>
            <a:r>
              <a:rPr lang="en-US" sz="1600" dirty="0"/>
              <a:t> is </a:t>
            </a:r>
            <a:r>
              <a:rPr lang="en-US" sz="1600" b="1" dirty="0"/>
              <a:t>removed</a:t>
            </a:r>
            <a:r>
              <a:rPr lang="en-US" sz="1600" dirty="0"/>
              <a:t>, the </a:t>
            </a:r>
            <a:r>
              <a:rPr lang="en-US" sz="1600" b="1" dirty="0"/>
              <a:t>sensor</a:t>
            </a:r>
            <a:r>
              <a:rPr lang="en-US" sz="1600" dirty="0"/>
              <a:t> may stay in a </a:t>
            </a:r>
            <a:r>
              <a:rPr lang="en-US" sz="1600" b="1" dirty="0"/>
              <a:t>non-detection or detection</a:t>
            </a:r>
            <a:r>
              <a:rPr lang="en-US" sz="1600" dirty="0"/>
              <a:t> state. - </a:t>
            </a:r>
            <a:r>
              <a:rPr lang="en-US" sz="1600" b="1" dirty="0"/>
              <a:t>If</a:t>
            </a:r>
            <a:r>
              <a:rPr lang="en-US" sz="1600" dirty="0"/>
              <a:t> the sensor stays in the n</a:t>
            </a:r>
            <a:r>
              <a:rPr lang="en-US" sz="1600" b="1" dirty="0"/>
              <a:t>on-detection</a:t>
            </a:r>
            <a:r>
              <a:rPr lang="en-US" sz="1600" dirty="0"/>
              <a:t> state, it </a:t>
            </a:r>
            <a:r>
              <a:rPr lang="en-US" sz="1600" b="1" dirty="0"/>
              <a:t>may be less sensitive for a while</a:t>
            </a:r>
            <a:r>
              <a:rPr lang="en-US" sz="1600" dirty="0"/>
              <a:t>.</a:t>
            </a:r>
          </a:p>
          <a:p>
            <a:pPr marL="177800" indent="0">
              <a:buNone/>
            </a:pPr>
            <a:r>
              <a:rPr lang="en-US" sz="1600" dirty="0"/>
              <a:t>When the object is removed after the time period of presence detection, the sensor will memorize again the background and be in non-detection state.</a:t>
            </a:r>
          </a:p>
          <a:p>
            <a:pPr marL="177800" indent="0">
              <a:buNone/>
            </a:pPr>
            <a:endParaRPr lang="en-US" sz="1800" dirty="0"/>
          </a:p>
        </p:txBody>
      </p:sp>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5 min.</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pic>
        <p:nvPicPr>
          <p:cNvPr id="6" name="Grafik 5">
            <a:extLst>
              <a:ext uri="{FF2B5EF4-FFF2-40B4-BE49-F238E27FC236}">
                <a16:creationId xmlns:a16="http://schemas.microsoft.com/office/drawing/2014/main" xmlns="" id="{6A309F02-1BC5-40C7-BB1D-AEB9378861F6}"/>
              </a:ext>
            </a:extLst>
          </p:cNvPr>
          <p:cNvPicPr>
            <a:picLocks noChangeAspect="1"/>
          </p:cNvPicPr>
          <p:nvPr/>
        </p:nvPicPr>
        <p:blipFill>
          <a:blip r:embed="rId2"/>
          <a:stretch>
            <a:fillRect/>
          </a:stretch>
        </p:blipFill>
        <p:spPr>
          <a:xfrm>
            <a:off x="7222199" y="1715159"/>
            <a:ext cx="1742289" cy="2880222"/>
          </a:xfrm>
          <a:prstGeom prst="rect">
            <a:avLst/>
          </a:prstGeom>
        </p:spPr>
      </p:pic>
    </p:spTree>
    <p:extLst>
      <p:ext uri="{BB962C8B-B14F-4D97-AF65-F5344CB8AC3E}">
        <p14:creationId xmlns:p14="http://schemas.microsoft.com/office/powerpoint/2010/main" val="26709016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42</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B0CD044-376B-4F21-B546-39D4C664848F}" type="datetime4">
              <a:rPr lang="en-GB" smtClean="0"/>
              <a:t>11 November 2019</a:t>
            </a:fld>
            <a:r>
              <a:rPr lang="de-DE" dirty="0"/>
              <a:t> /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p:txBody>
          <a:bodyPr/>
          <a:lstStyle/>
          <a:p>
            <a:r>
              <a:rPr lang="en-GB" b="1" dirty="0"/>
              <a:t>Sensitivity boost </a:t>
            </a:r>
            <a:r>
              <a:rPr lang="en-GB" dirty="0"/>
              <a:t>(</a:t>
            </a:r>
            <a:r>
              <a:rPr lang="en-US" dirty="0"/>
              <a:t>Use only with perpendicular mode)</a:t>
            </a:r>
          </a:p>
          <a:p>
            <a:pPr marL="177800" indent="0">
              <a:buNone/>
            </a:pPr>
            <a:r>
              <a:rPr lang="en-US" sz="1600" dirty="0"/>
              <a:t>The sensitivity boost timer enhances the sensitivity for a certain period of time after a vehicle has passed through the detection area. Enable this function if a vehicle may back up unintentionally due to an slope in the exit area.</a:t>
            </a:r>
          </a:p>
          <a:p>
            <a:r>
              <a:rPr lang="en-US" sz="1600" dirty="0"/>
              <a:t>While the sensitivity boost timer is enabled, a human or an object other than a vehicle may be detected.</a:t>
            </a:r>
          </a:p>
          <a:p>
            <a:r>
              <a:rPr lang="en-US" sz="1600" dirty="0"/>
              <a:t>The function cannot be used for a gate system without </a:t>
            </a:r>
            <a:r>
              <a:rPr lang="en-US" sz="1600" dirty="0" smtClean="0"/>
              <a:t>a </a:t>
            </a:r>
            <a:r>
              <a:rPr lang="en-US" sz="1600" dirty="0"/>
              <a:t>reopen function.</a:t>
            </a:r>
            <a:endParaRPr lang="en-US" sz="1800" dirty="0"/>
          </a:p>
        </p:txBody>
      </p:sp>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Off</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
        <p:nvSpPr>
          <p:cNvPr id="10" name="Textfeld 9">
            <a:extLst>
              <a:ext uri="{FF2B5EF4-FFF2-40B4-BE49-F238E27FC236}">
                <a16:creationId xmlns:a16="http://schemas.microsoft.com/office/drawing/2014/main" xmlns="" id="{360480E1-D07F-4F29-AE93-C49E26654280}"/>
              </a:ext>
            </a:extLst>
          </p:cNvPr>
          <p:cNvSpPr txBox="1"/>
          <p:nvPr/>
        </p:nvSpPr>
        <p:spPr>
          <a:xfrm>
            <a:off x="4994689" y="3240499"/>
            <a:ext cx="1375698" cy="430887"/>
          </a:xfrm>
          <a:prstGeom prst="rect">
            <a:avLst/>
          </a:prstGeom>
          <a:noFill/>
        </p:spPr>
        <p:txBody>
          <a:bodyPr wrap="none" rtlCol="0">
            <a:spAutoFit/>
          </a:bodyPr>
          <a:lstStyle/>
          <a:p>
            <a:r>
              <a:rPr lang="en-GB" sz="1100" dirty="0">
                <a:latin typeface="Source Sans Pro" panose="020B0503030403020204" pitchFamily="34" charset="0"/>
                <a:ea typeface="Source Sans Pro" panose="020B0503030403020204" pitchFamily="34" charset="0"/>
              </a:rPr>
              <a:t>Barrier arm reopens</a:t>
            </a:r>
          </a:p>
          <a:p>
            <a:r>
              <a:rPr lang="en-GB" sz="1100" dirty="0">
                <a:latin typeface="Source Sans Pro" panose="020B0503030403020204" pitchFamily="34" charset="0"/>
                <a:ea typeface="Source Sans Pro" panose="020B0503030403020204" pitchFamily="34" charset="0"/>
              </a:rPr>
              <a:t>to prevent a contact</a:t>
            </a:r>
          </a:p>
        </p:txBody>
      </p:sp>
      <p:pic>
        <p:nvPicPr>
          <p:cNvPr id="17" name="Grafik 16">
            <a:extLst>
              <a:ext uri="{FF2B5EF4-FFF2-40B4-BE49-F238E27FC236}">
                <a16:creationId xmlns:a16="http://schemas.microsoft.com/office/drawing/2014/main" xmlns="" id="{81FB5D31-AFEF-4C93-9D06-C0C2C60AF8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96675">
            <a:off x="2626443" y="3846231"/>
            <a:ext cx="1121189" cy="558726"/>
          </a:xfrm>
          <a:prstGeom prst="rect">
            <a:avLst/>
          </a:prstGeom>
        </p:spPr>
      </p:pic>
      <p:sp>
        <p:nvSpPr>
          <p:cNvPr id="14" name="Rechteck 13">
            <a:extLst>
              <a:ext uri="{FF2B5EF4-FFF2-40B4-BE49-F238E27FC236}">
                <a16:creationId xmlns:a16="http://schemas.microsoft.com/office/drawing/2014/main" xmlns="" id="{07C3C995-6C36-4FD8-ADDA-AD25561351EA}"/>
              </a:ext>
            </a:extLst>
          </p:cNvPr>
          <p:cNvSpPr/>
          <p:nvPr/>
        </p:nvSpPr>
        <p:spPr>
          <a:xfrm>
            <a:off x="1064454" y="4178613"/>
            <a:ext cx="432048"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20" name="Gerader Verbinder 19">
            <a:extLst>
              <a:ext uri="{FF2B5EF4-FFF2-40B4-BE49-F238E27FC236}">
                <a16:creationId xmlns:a16="http://schemas.microsoft.com/office/drawing/2014/main" xmlns="" id="{D74FA11B-B5A0-46BA-ACD3-312458EED988}"/>
              </a:ext>
            </a:extLst>
          </p:cNvPr>
          <p:cNvCxnSpPr>
            <a:cxnSpLocks/>
          </p:cNvCxnSpPr>
          <p:nvPr/>
        </p:nvCxnSpPr>
        <p:spPr>
          <a:xfrm>
            <a:off x="926209" y="4659982"/>
            <a:ext cx="1368152"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Rechteck 22">
            <a:extLst>
              <a:ext uri="{FF2B5EF4-FFF2-40B4-BE49-F238E27FC236}">
                <a16:creationId xmlns:a16="http://schemas.microsoft.com/office/drawing/2014/main" xmlns="" id="{87AC8968-B686-4B20-9D6B-760617B7ABD6}"/>
              </a:ext>
            </a:extLst>
          </p:cNvPr>
          <p:cNvSpPr/>
          <p:nvPr/>
        </p:nvSpPr>
        <p:spPr>
          <a:xfrm>
            <a:off x="2058008" y="4182007"/>
            <a:ext cx="165832"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8" name="Rechteck 37">
            <a:extLst>
              <a:ext uri="{FF2B5EF4-FFF2-40B4-BE49-F238E27FC236}">
                <a16:creationId xmlns:a16="http://schemas.microsoft.com/office/drawing/2014/main" xmlns="" id="{BE651C6D-D490-4EF2-B940-091B891F4E6A}"/>
              </a:ext>
            </a:extLst>
          </p:cNvPr>
          <p:cNvSpPr/>
          <p:nvPr/>
        </p:nvSpPr>
        <p:spPr>
          <a:xfrm>
            <a:off x="1811152" y="4178612"/>
            <a:ext cx="45719"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5" name="Gruppieren 34">
            <a:extLst>
              <a:ext uri="{FF2B5EF4-FFF2-40B4-BE49-F238E27FC236}">
                <a16:creationId xmlns:a16="http://schemas.microsoft.com/office/drawing/2014/main" xmlns="" id="{6D906FDA-75C5-43A3-A8B2-E26AD26BEB44}"/>
              </a:ext>
            </a:extLst>
          </p:cNvPr>
          <p:cNvGrpSpPr/>
          <p:nvPr/>
        </p:nvGrpSpPr>
        <p:grpSpPr>
          <a:xfrm>
            <a:off x="1797844" y="4279554"/>
            <a:ext cx="72000" cy="118800"/>
            <a:chOff x="1719548" y="4279554"/>
            <a:chExt cx="72000" cy="118800"/>
          </a:xfrm>
        </p:grpSpPr>
        <p:sp>
          <p:nvSpPr>
            <p:cNvPr id="21" name="Rechteck: abgerundete Ecken 20">
              <a:extLst>
                <a:ext uri="{FF2B5EF4-FFF2-40B4-BE49-F238E27FC236}">
                  <a16:creationId xmlns:a16="http://schemas.microsoft.com/office/drawing/2014/main" xmlns="" id="{38D95385-37D4-4EF0-8EF4-BED8781138B2}"/>
                </a:ext>
              </a:extLst>
            </p:cNvPr>
            <p:cNvSpPr/>
            <p:nvPr/>
          </p:nvSpPr>
          <p:spPr>
            <a:xfrm>
              <a:off x="1719548" y="4279554"/>
              <a:ext cx="72000" cy="118800"/>
            </a:xfrm>
            <a:prstGeom prst="round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6" name="Rechteck: abgerundete Ecken 35">
              <a:extLst>
                <a:ext uri="{FF2B5EF4-FFF2-40B4-BE49-F238E27FC236}">
                  <a16:creationId xmlns:a16="http://schemas.microsoft.com/office/drawing/2014/main" xmlns="" id="{12F62CA5-22D1-47E7-83B0-639E8444EB12}"/>
                </a:ext>
              </a:extLst>
            </p:cNvPr>
            <p:cNvSpPr/>
            <p:nvPr/>
          </p:nvSpPr>
          <p:spPr>
            <a:xfrm>
              <a:off x="1735353" y="4327875"/>
              <a:ext cx="36000" cy="54000"/>
            </a:xfrm>
            <a:prstGeom prst="roundRect">
              <a:avLst/>
            </a:prstGeom>
            <a:solidFill>
              <a:schemeClr val="tx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37" name="Ellipse 36">
            <a:extLst>
              <a:ext uri="{FF2B5EF4-FFF2-40B4-BE49-F238E27FC236}">
                <a16:creationId xmlns:a16="http://schemas.microsoft.com/office/drawing/2014/main" xmlns="" id="{8A28C92D-4869-42D8-A642-D99A23D1BFEB}"/>
              </a:ext>
            </a:extLst>
          </p:cNvPr>
          <p:cNvSpPr/>
          <p:nvPr/>
        </p:nvSpPr>
        <p:spPr>
          <a:xfrm>
            <a:off x="1193912" y="4095443"/>
            <a:ext cx="758071" cy="492431"/>
          </a:xfrm>
          <a:prstGeom prst="ellipse">
            <a:avLst/>
          </a:prstGeom>
          <a:solidFill>
            <a:srgbClr val="CCC1DA">
              <a:alpha val="32941"/>
            </a:srgbClr>
          </a:solidFill>
          <a:ln>
            <a:prstDash val="sysDo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45" name="Rechteck 44">
            <a:extLst>
              <a:ext uri="{FF2B5EF4-FFF2-40B4-BE49-F238E27FC236}">
                <a16:creationId xmlns:a16="http://schemas.microsoft.com/office/drawing/2014/main" xmlns="" id="{4A6880FC-827D-4A7F-AB2C-7DD9E35A8896}"/>
              </a:ext>
            </a:extLst>
          </p:cNvPr>
          <p:cNvSpPr/>
          <p:nvPr/>
        </p:nvSpPr>
        <p:spPr>
          <a:xfrm>
            <a:off x="5456942" y="4178613"/>
            <a:ext cx="432048"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46" name="Gerader Verbinder 45">
            <a:extLst>
              <a:ext uri="{FF2B5EF4-FFF2-40B4-BE49-F238E27FC236}">
                <a16:creationId xmlns:a16="http://schemas.microsoft.com/office/drawing/2014/main" xmlns="" id="{C9AB68B6-998E-4DA8-8EFE-DA1AE649B4FA}"/>
              </a:ext>
            </a:extLst>
          </p:cNvPr>
          <p:cNvCxnSpPr>
            <a:cxnSpLocks/>
          </p:cNvCxnSpPr>
          <p:nvPr/>
        </p:nvCxnSpPr>
        <p:spPr>
          <a:xfrm>
            <a:off x="5390705" y="4659982"/>
            <a:ext cx="138546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8" name="Gruppieren 17">
            <a:extLst>
              <a:ext uri="{FF2B5EF4-FFF2-40B4-BE49-F238E27FC236}">
                <a16:creationId xmlns:a16="http://schemas.microsoft.com/office/drawing/2014/main" xmlns="" id="{151427AB-3C94-45BA-9B0D-4ACE7E4596AF}"/>
              </a:ext>
            </a:extLst>
          </p:cNvPr>
          <p:cNvGrpSpPr/>
          <p:nvPr/>
        </p:nvGrpSpPr>
        <p:grpSpPr>
          <a:xfrm>
            <a:off x="6641127" y="3454690"/>
            <a:ext cx="45721" cy="739094"/>
            <a:chOff x="6570277" y="3454690"/>
            <a:chExt cx="45721" cy="739094"/>
          </a:xfrm>
        </p:grpSpPr>
        <p:sp>
          <p:nvSpPr>
            <p:cNvPr id="50" name="Rechteck 49">
              <a:extLst>
                <a:ext uri="{FF2B5EF4-FFF2-40B4-BE49-F238E27FC236}">
                  <a16:creationId xmlns:a16="http://schemas.microsoft.com/office/drawing/2014/main" xmlns="" id="{6A31E409-0CAE-4D61-8DEB-FF2F9E9AE3D6}"/>
                </a:ext>
              </a:extLst>
            </p:cNvPr>
            <p:cNvSpPr/>
            <p:nvPr/>
          </p:nvSpPr>
          <p:spPr>
            <a:xfrm>
              <a:off x="6570279" y="3473784"/>
              <a:ext cx="45719" cy="720000"/>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hteck 50">
              <a:extLst>
                <a:ext uri="{FF2B5EF4-FFF2-40B4-BE49-F238E27FC236}">
                  <a16:creationId xmlns:a16="http://schemas.microsoft.com/office/drawing/2014/main" xmlns="" id="{65BE6763-2210-46D9-90FC-3AF9EEC20116}"/>
                </a:ext>
              </a:extLst>
            </p:cNvPr>
            <p:cNvSpPr/>
            <p:nvPr/>
          </p:nvSpPr>
          <p:spPr>
            <a:xfrm>
              <a:off x="6570278" y="3989388"/>
              <a:ext cx="45717" cy="14399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hteck 51">
              <a:extLst>
                <a:ext uri="{FF2B5EF4-FFF2-40B4-BE49-F238E27FC236}">
                  <a16:creationId xmlns:a16="http://schemas.microsoft.com/office/drawing/2014/main" xmlns="" id="{B0387B8E-8216-448F-B6CC-7C70376B1B8C}"/>
                </a:ext>
              </a:extLst>
            </p:cNvPr>
            <p:cNvSpPr/>
            <p:nvPr/>
          </p:nvSpPr>
          <p:spPr>
            <a:xfrm>
              <a:off x="6570279" y="3707315"/>
              <a:ext cx="45717" cy="14399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hteck 52">
              <a:extLst>
                <a:ext uri="{FF2B5EF4-FFF2-40B4-BE49-F238E27FC236}">
                  <a16:creationId xmlns:a16="http://schemas.microsoft.com/office/drawing/2014/main" xmlns="" id="{476C87A3-5E21-491B-AE95-B9E4276B4FBB}"/>
                </a:ext>
              </a:extLst>
            </p:cNvPr>
            <p:cNvSpPr/>
            <p:nvPr/>
          </p:nvSpPr>
          <p:spPr>
            <a:xfrm>
              <a:off x="6570277" y="3454690"/>
              <a:ext cx="45719" cy="108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Rechteck 54">
            <a:extLst>
              <a:ext uri="{FF2B5EF4-FFF2-40B4-BE49-F238E27FC236}">
                <a16:creationId xmlns:a16="http://schemas.microsoft.com/office/drawing/2014/main" xmlns="" id="{1FAFCFBE-4370-4B16-B39E-24B1BD02FDF1}"/>
              </a:ext>
            </a:extLst>
          </p:cNvPr>
          <p:cNvSpPr/>
          <p:nvPr/>
        </p:nvSpPr>
        <p:spPr>
          <a:xfrm>
            <a:off x="6203640" y="4178612"/>
            <a:ext cx="45719"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56" name="Gruppieren 55">
            <a:extLst>
              <a:ext uri="{FF2B5EF4-FFF2-40B4-BE49-F238E27FC236}">
                <a16:creationId xmlns:a16="http://schemas.microsoft.com/office/drawing/2014/main" xmlns="" id="{B09108C9-1C05-4637-BF9A-35EED0E62357}"/>
              </a:ext>
            </a:extLst>
          </p:cNvPr>
          <p:cNvGrpSpPr/>
          <p:nvPr/>
        </p:nvGrpSpPr>
        <p:grpSpPr>
          <a:xfrm>
            <a:off x="6190332" y="4279554"/>
            <a:ext cx="72000" cy="118800"/>
            <a:chOff x="1719548" y="4279554"/>
            <a:chExt cx="72000" cy="118800"/>
          </a:xfrm>
        </p:grpSpPr>
        <p:sp>
          <p:nvSpPr>
            <p:cNvPr id="57" name="Rechteck: abgerundete Ecken 56">
              <a:extLst>
                <a:ext uri="{FF2B5EF4-FFF2-40B4-BE49-F238E27FC236}">
                  <a16:creationId xmlns:a16="http://schemas.microsoft.com/office/drawing/2014/main" xmlns="" id="{B5E0E8D0-F6B2-4378-9E7C-2C6A387725CC}"/>
                </a:ext>
              </a:extLst>
            </p:cNvPr>
            <p:cNvSpPr/>
            <p:nvPr/>
          </p:nvSpPr>
          <p:spPr>
            <a:xfrm>
              <a:off x="1719548" y="4279554"/>
              <a:ext cx="72000" cy="118800"/>
            </a:xfrm>
            <a:prstGeom prst="round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8" name="Rechteck: abgerundete Ecken 57">
              <a:extLst>
                <a:ext uri="{FF2B5EF4-FFF2-40B4-BE49-F238E27FC236}">
                  <a16:creationId xmlns:a16="http://schemas.microsoft.com/office/drawing/2014/main" xmlns="" id="{6A0F5602-CA6C-46C1-9865-DF5B543FF98C}"/>
                </a:ext>
              </a:extLst>
            </p:cNvPr>
            <p:cNvSpPr/>
            <p:nvPr/>
          </p:nvSpPr>
          <p:spPr>
            <a:xfrm>
              <a:off x="1735353" y="4327875"/>
              <a:ext cx="36000" cy="54000"/>
            </a:xfrm>
            <a:prstGeom prst="roundRect">
              <a:avLst/>
            </a:prstGeom>
            <a:solidFill>
              <a:schemeClr val="tx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59" name="Ellipse 58">
            <a:extLst>
              <a:ext uri="{FF2B5EF4-FFF2-40B4-BE49-F238E27FC236}">
                <a16:creationId xmlns:a16="http://schemas.microsoft.com/office/drawing/2014/main" xmlns="" id="{ABC1E7A0-2CEB-447F-99C0-2E289831AA88}"/>
              </a:ext>
            </a:extLst>
          </p:cNvPr>
          <p:cNvSpPr/>
          <p:nvPr/>
        </p:nvSpPr>
        <p:spPr>
          <a:xfrm>
            <a:off x="5586400" y="4095443"/>
            <a:ext cx="758071" cy="492431"/>
          </a:xfrm>
          <a:prstGeom prst="ellipse">
            <a:avLst/>
          </a:prstGeom>
          <a:solidFill>
            <a:srgbClr val="CCC1DA">
              <a:alpha val="32941"/>
            </a:srgbClr>
          </a:solidFill>
          <a:ln>
            <a:prstDash val="sysDo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9" name="Pfeil: nach rechts 38">
            <a:extLst>
              <a:ext uri="{FF2B5EF4-FFF2-40B4-BE49-F238E27FC236}">
                <a16:creationId xmlns:a16="http://schemas.microsoft.com/office/drawing/2014/main" xmlns="" id="{F7B20934-FA19-4C90-9B8E-0B5BF0C5F65C}"/>
              </a:ext>
            </a:extLst>
          </p:cNvPr>
          <p:cNvSpPr/>
          <p:nvPr/>
        </p:nvSpPr>
        <p:spPr>
          <a:xfrm>
            <a:off x="4308103" y="3826921"/>
            <a:ext cx="479921" cy="74809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61" name="Rechteck 60">
            <a:extLst>
              <a:ext uri="{FF2B5EF4-FFF2-40B4-BE49-F238E27FC236}">
                <a16:creationId xmlns:a16="http://schemas.microsoft.com/office/drawing/2014/main" xmlns="" id="{C731B8B8-DF36-43D9-9652-C57A01C86FE3}"/>
              </a:ext>
            </a:extLst>
          </p:cNvPr>
          <p:cNvSpPr/>
          <p:nvPr/>
        </p:nvSpPr>
        <p:spPr>
          <a:xfrm>
            <a:off x="6886468" y="4150441"/>
            <a:ext cx="45719"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62" name="Gruppieren 61">
            <a:extLst>
              <a:ext uri="{FF2B5EF4-FFF2-40B4-BE49-F238E27FC236}">
                <a16:creationId xmlns:a16="http://schemas.microsoft.com/office/drawing/2014/main" xmlns="" id="{D34DE7B8-60C2-4895-A3CD-37ACCADEE704}"/>
              </a:ext>
            </a:extLst>
          </p:cNvPr>
          <p:cNvGrpSpPr/>
          <p:nvPr/>
        </p:nvGrpSpPr>
        <p:grpSpPr>
          <a:xfrm>
            <a:off x="6873160" y="4251383"/>
            <a:ext cx="72000" cy="118800"/>
            <a:chOff x="1719548" y="4279554"/>
            <a:chExt cx="72000" cy="118800"/>
          </a:xfrm>
        </p:grpSpPr>
        <p:sp>
          <p:nvSpPr>
            <p:cNvPr id="63" name="Rechteck: abgerundete Ecken 62">
              <a:extLst>
                <a:ext uri="{FF2B5EF4-FFF2-40B4-BE49-F238E27FC236}">
                  <a16:creationId xmlns:a16="http://schemas.microsoft.com/office/drawing/2014/main" xmlns="" id="{242448D2-E12B-4AF2-9A08-55CA307E6BF5}"/>
                </a:ext>
              </a:extLst>
            </p:cNvPr>
            <p:cNvSpPr/>
            <p:nvPr/>
          </p:nvSpPr>
          <p:spPr>
            <a:xfrm>
              <a:off x="1719548" y="4279554"/>
              <a:ext cx="72000" cy="118800"/>
            </a:xfrm>
            <a:prstGeom prst="round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4" name="Rechteck: abgerundete Ecken 63">
              <a:extLst>
                <a:ext uri="{FF2B5EF4-FFF2-40B4-BE49-F238E27FC236}">
                  <a16:creationId xmlns:a16="http://schemas.microsoft.com/office/drawing/2014/main" xmlns="" id="{3533537E-FD7C-4711-B252-E1DC1429B2FA}"/>
                </a:ext>
              </a:extLst>
            </p:cNvPr>
            <p:cNvSpPr/>
            <p:nvPr/>
          </p:nvSpPr>
          <p:spPr>
            <a:xfrm>
              <a:off x="1735353" y="4327875"/>
              <a:ext cx="36000" cy="54000"/>
            </a:xfrm>
            <a:prstGeom prst="roundRect">
              <a:avLst/>
            </a:prstGeom>
            <a:solidFill>
              <a:schemeClr val="tx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15" name="Ellipse 14">
            <a:extLst>
              <a:ext uri="{FF2B5EF4-FFF2-40B4-BE49-F238E27FC236}">
                <a16:creationId xmlns:a16="http://schemas.microsoft.com/office/drawing/2014/main" xmlns="" id="{AB7C4180-05FF-467B-AE7B-9F7F6E060EB2}"/>
              </a:ext>
            </a:extLst>
          </p:cNvPr>
          <p:cNvSpPr/>
          <p:nvPr/>
        </p:nvSpPr>
        <p:spPr>
          <a:xfrm>
            <a:off x="6787958" y="4183828"/>
            <a:ext cx="252000" cy="359942"/>
          </a:xfrm>
          <a:prstGeom prst="ellipse">
            <a:avLst/>
          </a:prstGeom>
          <a:solidFill>
            <a:srgbClr val="92D050">
              <a:alpha val="50196"/>
            </a:srgbClr>
          </a:solidFill>
          <a:ln>
            <a:solidFill>
              <a:srgbClr val="92D050"/>
            </a:solidFill>
            <a:prstDash val="sysDot"/>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pic>
        <p:nvPicPr>
          <p:cNvPr id="60" name="Grafik 59">
            <a:extLst>
              <a:ext uri="{FF2B5EF4-FFF2-40B4-BE49-F238E27FC236}">
                <a16:creationId xmlns:a16="http://schemas.microsoft.com/office/drawing/2014/main" xmlns="" id="{F424ABC1-B496-41CD-BCFC-679F0768BA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96675">
            <a:off x="7031903" y="3837867"/>
            <a:ext cx="1121189" cy="558726"/>
          </a:xfrm>
          <a:prstGeom prst="rect">
            <a:avLst/>
          </a:prstGeom>
        </p:spPr>
      </p:pic>
      <p:cxnSp>
        <p:nvCxnSpPr>
          <p:cNvPr id="16" name="Gerader Verbinder 15">
            <a:extLst>
              <a:ext uri="{FF2B5EF4-FFF2-40B4-BE49-F238E27FC236}">
                <a16:creationId xmlns:a16="http://schemas.microsoft.com/office/drawing/2014/main" xmlns="" id="{7A83E1AB-E8E1-4AB8-9798-F9B2820353AF}"/>
              </a:ext>
            </a:extLst>
          </p:cNvPr>
          <p:cNvCxnSpPr>
            <a:cxnSpLocks/>
          </p:cNvCxnSpPr>
          <p:nvPr/>
        </p:nvCxnSpPr>
        <p:spPr>
          <a:xfrm flipH="1">
            <a:off x="2222361" y="4200969"/>
            <a:ext cx="36000" cy="0"/>
          </a:xfrm>
          <a:prstGeom prst="line">
            <a:avLst/>
          </a:prstGeom>
          <a:ln w="28575"/>
        </p:spPr>
        <p:style>
          <a:lnRef idx="1">
            <a:schemeClr val="dk1"/>
          </a:lnRef>
          <a:fillRef idx="0">
            <a:schemeClr val="dk1"/>
          </a:fillRef>
          <a:effectRef idx="0">
            <a:schemeClr val="dk1"/>
          </a:effectRef>
          <a:fontRef idx="minor">
            <a:schemeClr val="tx1"/>
          </a:fontRef>
        </p:style>
      </p:cxnSp>
      <p:sp>
        <p:nvSpPr>
          <p:cNvPr id="8" name="Ellipse 7">
            <a:extLst>
              <a:ext uri="{FF2B5EF4-FFF2-40B4-BE49-F238E27FC236}">
                <a16:creationId xmlns:a16="http://schemas.microsoft.com/office/drawing/2014/main" xmlns="" id="{4D138410-ADE9-46FE-ADD4-A39D4589CCDA}"/>
              </a:ext>
            </a:extLst>
          </p:cNvPr>
          <p:cNvSpPr/>
          <p:nvPr/>
        </p:nvSpPr>
        <p:spPr>
          <a:xfrm>
            <a:off x="2248642" y="4178109"/>
            <a:ext cx="45719" cy="45719"/>
          </a:xfrm>
          <a:prstGeom prst="ellipse">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66" name="Gerader Verbinder 65">
            <a:extLst>
              <a:ext uri="{FF2B5EF4-FFF2-40B4-BE49-F238E27FC236}">
                <a16:creationId xmlns:a16="http://schemas.microsoft.com/office/drawing/2014/main" xmlns="" id="{2AE6F422-D990-42CE-8C6A-6912CAB1A620}"/>
              </a:ext>
            </a:extLst>
          </p:cNvPr>
          <p:cNvCxnSpPr>
            <a:cxnSpLocks/>
          </p:cNvCxnSpPr>
          <p:nvPr/>
        </p:nvCxnSpPr>
        <p:spPr>
          <a:xfrm flipH="1">
            <a:off x="6612420" y="4200968"/>
            <a:ext cx="36000" cy="0"/>
          </a:xfrm>
          <a:prstGeom prst="line">
            <a:avLst/>
          </a:prstGeom>
          <a:ln w="28575"/>
        </p:spPr>
        <p:style>
          <a:lnRef idx="1">
            <a:schemeClr val="dk1"/>
          </a:lnRef>
          <a:fillRef idx="0">
            <a:schemeClr val="dk1"/>
          </a:fillRef>
          <a:effectRef idx="0">
            <a:schemeClr val="dk1"/>
          </a:effectRef>
          <a:fontRef idx="minor">
            <a:schemeClr val="tx1"/>
          </a:fontRef>
        </p:style>
      </p:cxnSp>
      <p:sp>
        <p:nvSpPr>
          <p:cNvPr id="67" name="Ellipse 66">
            <a:extLst>
              <a:ext uri="{FF2B5EF4-FFF2-40B4-BE49-F238E27FC236}">
                <a16:creationId xmlns:a16="http://schemas.microsoft.com/office/drawing/2014/main" xmlns="" id="{BEBE3D1D-1E26-48F7-8165-8A3545EB713D}"/>
              </a:ext>
            </a:extLst>
          </p:cNvPr>
          <p:cNvSpPr/>
          <p:nvPr/>
        </p:nvSpPr>
        <p:spPr>
          <a:xfrm>
            <a:off x="6641130" y="4178109"/>
            <a:ext cx="45719" cy="45719"/>
          </a:xfrm>
          <a:prstGeom prst="ellipse">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 name="Explosion: 8 Zacken 5">
            <a:extLst>
              <a:ext uri="{FF2B5EF4-FFF2-40B4-BE49-F238E27FC236}">
                <a16:creationId xmlns:a16="http://schemas.microsoft.com/office/drawing/2014/main" xmlns="" id="{3EB950BD-F777-48E5-A285-78FCD66EA55C}"/>
              </a:ext>
            </a:extLst>
          </p:cNvPr>
          <p:cNvSpPr/>
          <p:nvPr/>
        </p:nvSpPr>
        <p:spPr>
          <a:xfrm>
            <a:off x="1812009" y="3724470"/>
            <a:ext cx="914400" cy="914400"/>
          </a:xfrm>
          <a:prstGeom prst="irregularSeal1">
            <a:avLst/>
          </a:prstGeom>
          <a:solidFill>
            <a:srgbClr val="FFFF00"/>
          </a:solidFill>
          <a:ln>
            <a:solidFill>
              <a:srgbClr val="FF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hteck 48">
            <a:extLst>
              <a:ext uri="{FF2B5EF4-FFF2-40B4-BE49-F238E27FC236}">
                <a16:creationId xmlns:a16="http://schemas.microsoft.com/office/drawing/2014/main" xmlns="" id="{382838BF-C3AB-4733-91D2-45BFC0E4DD8A}"/>
              </a:ext>
            </a:extLst>
          </p:cNvPr>
          <p:cNvSpPr/>
          <p:nvPr/>
        </p:nvSpPr>
        <p:spPr>
          <a:xfrm>
            <a:off x="6449613" y="4178613"/>
            <a:ext cx="165832" cy="457241"/>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3" name="Freihandform: Form 12">
            <a:extLst>
              <a:ext uri="{FF2B5EF4-FFF2-40B4-BE49-F238E27FC236}">
                <a16:creationId xmlns:a16="http://schemas.microsoft.com/office/drawing/2014/main" xmlns="" id="{CD15CE0D-F7F8-44C0-8B94-2098F1854C33}"/>
              </a:ext>
            </a:extLst>
          </p:cNvPr>
          <p:cNvSpPr/>
          <p:nvPr/>
        </p:nvSpPr>
        <p:spPr>
          <a:xfrm>
            <a:off x="755576" y="4018900"/>
            <a:ext cx="3184789" cy="660152"/>
          </a:xfrm>
          <a:custGeom>
            <a:avLst/>
            <a:gdLst>
              <a:gd name="connsiteX0" fmla="*/ 0 w 3184789"/>
              <a:gd name="connsiteY0" fmla="*/ 660152 h 660152"/>
              <a:gd name="connsiteX1" fmla="*/ 1601315 w 3184789"/>
              <a:gd name="connsiteY1" fmla="*/ 660152 h 660152"/>
              <a:gd name="connsiteX2" fmla="*/ 3184789 w 3184789"/>
              <a:gd name="connsiteY2" fmla="*/ 0 h 660152"/>
            </a:gdLst>
            <a:ahLst/>
            <a:cxnLst>
              <a:cxn ang="0">
                <a:pos x="connsiteX0" y="connsiteY0"/>
              </a:cxn>
              <a:cxn ang="0">
                <a:pos x="connsiteX1" y="connsiteY1"/>
              </a:cxn>
              <a:cxn ang="0">
                <a:pos x="connsiteX2" y="connsiteY2"/>
              </a:cxn>
            </a:cxnLst>
            <a:rect l="l" t="t" r="r" b="b"/>
            <a:pathLst>
              <a:path w="3184789" h="660152">
                <a:moveTo>
                  <a:pt x="0" y="660152"/>
                </a:moveTo>
                <a:lnTo>
                  <a:pt x="1601315" y="660152"/>
                </a:lnTo>
                <a:lnTo>
                  <a:pt x="3184789" y="0"/>
                </a:ln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54" name="Freihandform: Form 53">
            <a:extLst>
              <a:ext uri="{FF2B5EF4-FFF2-40B4-BE49-F238E27FC236}">
                <a16:creationId xmlns:a16="http://schemas.microsoft.com/office/drawing/2014/main" xmlns="" id="{0679A9FA-7B26-4E6E-8887-832DF5B6FC6C}"/>
              </a:ext>
            </a:extLst>
          </p:cNvPr>
          <p:cNvSpPr/>
          <p:nvPr/>
        </p:nvSpPr>
        <p:spPr>
          <a:xfrm>
            <a:off x="5156486" y="4023628"/>
            <a:ext cx="3184789" cy="660152"/>
          </a:xfrm>
          <a:custGeom>
            <a:avLst/>
            <a:gdLst>
              <a:gd name="connsiteX0" fmla="*/ 0 w 3184789"/>
              <a:gd name="connsiteY0" fmla="*/ 660152 h 660152"/>
              <a:gd name="connsiteX1" fmla="*/ 1601315 w 3184789"/>
              <a:gd name="connsiteY1" fmla="*/ 660152 h 660152"/>
              <a:gd name="connsiteX2" fmla="*/ 3184789 w 3184789"/>
              <a:gd name="connsiteY2" fmla="*/ 0 h 660152"/>
            </a:gdLst>
            <a:ahLst/>
            <a:cxnLst>
              <a:cxn ang="0">
                <a:pos x="connsiteX0" y="connsiteY0"/>
              </a:cxn>
              <a:cxn ang="0">
                <a:pos x="connsiteX1" y="connsiteY1"/>
              </a:cxn>
              <a:cxn ang="0">
                <a:pos x="connsiteX2" y="connsiteY2"/>
              </a:cxn>
            </a:cxnLst>
            <a:rect l="l" t="t" r="r" b="b"/>
            <a:pathLst>
              <a:path w="3184789" h="660152">
                <a:moveTo>
                  <a:pt x="0" y="660152"/>
                </a:moveTo>
                <a:lnTo>
                  <a:pt x="1601315" y="660152"/>
                </a:lnTo>
                <a:lnTo>
                  <a:pt x="3184789" y="0"/>
                </a:ln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60344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4.93827E-7 L -0.05243 0.0392 " pathEditMode="relative" rAng="0" ptsTypes="AA">
                                      <p:cBhvr>
                                        <p:cTn id="6" dur="2000" fill="hold"/>
                                        <p:tgtEl>
                                          <p:spTgt spid="17"/>
                                        </p:tgtEl>
                                        <p:attrNameLst>
                                          <p:attrName>ppt_x</p:attrName>
                                          <p:attrName>ppt_y</p:attrName>
                                        </p:attrNameLst>
                                      </p:cBhvr>
                                      <p:rCtr x="-2622" y="1944"/>
                                    </p:animMotion>
                                  </p:childTnLst>
                                </p:cTn>
                              </p:par>
                              <p:par>
                                <p:cTn id="7" presetID="31" presetClass="entr" presetSubtype="0" fill="hold" grpId="0" nodeType="withEffect">
                                  <p:stCondLst>
                                    <p:cond delay="1500"/>
                                  </p:stCondLst>
                                  <p:childTnLst>
                                    <p:set>
                                      <p:cBhvr>
                                        <p:cTn id="8" dur="1" fill="hold">
                                          <p:stCondLst>
                                            <p:cond delay="0"/>
                                          </p:stCondLst>
                                        </p:cTn>
                                        <p:tgtEl>
                                          <p:spTgt spid="6"/>
                                        </p:tgtEl>
                                        <p:attrNameLst>
                                          <p:attrName>style.visibility</p:attrName>
                                        </p:attrNameLst>
                                      </p:cBhvr>
                                      <p:to>
                                        <p:strVal val="visible"/>
                                      </p:to>
                                    </p:set>
                                    <p:anim calcmode="lin" valueType="num">
                                      <p:cBhvr>
                                        <p:cTn id="9" dur="250" fill="hold"/>
                                        <p:tgtEl>
                                          <p:spTgt spid="6"/>
                                        </p:tgtEl>
                                        <p:attrNameLst>
                                          <p:attrName>ppt_w</p:attrName>
                                        </p:attrNameLst>
                                      </p:cBhvr>
                                      <p:tavLst>
                                        <p:tav tm="0">
                                          <p:val>
                                            <p:fltVal val="0"/>
                                          </p:val>
                                        </p:tav>
                                        <p:tav tm="100000">
                                          <p:val>
                                            <p:strVal val="#ppt_w"/>
                                          </p:val>
                                        </p:tav>
                                      </p:tavLst>
                                    </p:anim>
                                    <p:anim calcmode="lin" valueType="num">
                                      <p:cBhvr>
                                        <p:cTn id="10" dur="250" fill="hold"/>
                                        <p:tgtEl>
                                          <p:spTgt spid="6"/>
                                        </p:tgtEl>
                                        <p:attrNameLst>
                                          <p:attrName>ppt_h</p:attrName>
                                        </p:attrNameLst>
                                      </p:cBhvr>
                                      <p:tavLst>
                                        <p:tav tm="0">
                                          <p:val>
                                            <p:fltVal val="0"/>
                                          </p:val>
                                        </p:tav>
                                        <p:tav tm="100000">
                                          <p:val>
                                            <p:strVal val="#ppt_h"/>
                                          </p:val>
                                        </p:tav>
                                      </p:tavLst>
                                    </p:anim>
                                    <p:anim calcmode="lin" valueType="num">
                                      <p:cBhvr>
                                        <p:cTn id="11" dur="250" fill="hold"/>
                                        <p:tgtEl>
                                          <p:spTgt spid="6"/>
                                        </p:tgtEl>
                                        <p:attrNameLst>
                                          <p:attrName>style.rotation</p:attrName>
                                        </p:attrNameLst>
                                      </p:cBhvr>
                                      <p:tavLst>
                                        <p:tav tm="0">
                                          <p:val>
                                            <p:fltVal val="90"/>
                                          </p:val>
                                        </p:tav>
                                        <p:tav tm="100000">
                                          <p:val>
                                            <p:fltVal val="0"/>
                                          </p:val>
                                        </p:tav>
                                      </p:tavLst>
                                    </p:anim>
                                    <p:animEffect transition="in" filter="fade">
                                      <p:cBhvr>
                                        <p:cTn id="12" dur="2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94444E-6 2.71605E-6 L -0.05243 0.03919 " pathEditMode="relative" rAng="0" ptsTypes="AA">
                                      <p:cBhvr>
                                        <p:cTn id="16" dur="2500" fill="hold"/>
                                        <p:tgtEl>
                                          <p:spTgt spid="60"/>
                                        </p:tgtEl>
                                        <p:attrNameLst>
                                          <p:attrName>ppt_x</p:attrName>
                                          <p:attrName>ppt_y</p:attrName>
                                        </p:attrNameLst>
                                      </p:cBhvr>
                                      <p:rCtr x="-2622" y="1944"/>
                                    </p:animMotion>
                                  </p:childTnLst>
                                </p:cTn>
                              </p:par>
                              <p:par>
                                <p:cTn id="17" presetID="26" presetClass="emph" presetSubtype="0" repeatCount="indefinite" fill="hold" grpId="0" nodeType="withEffect">
                                  <p:stCondLst>
                                    <p:cond delay="500"/>
                                  </p:stCondLst>
                                  <p:childTnLst>
                                    <p:animEffect transition="out" filter="fade">
                                      <p:cBhvr>
                                        <p:cTn id="18" dur="500" tmFilter="0, 0; .2, .5; .8, .5; 1, 0"/>
                                        <p:tgtEl>
                                          <p:spTgt spid="15"/>
                                        </p:tgtEl>
                                      </p:cBhvr>
                                    </p:animEffect>
                                    <p:animScale>
                                      <p:cBhvr>
                                        <p:cTn id="19" dur="250" autoRev="1" fill="hold"/>
                                        <p:tgtEl>
                                          <p:spTgt spid="15"/>
                                        </p:tgtEl>
                                      </p:cBhvr>
                                      <p:by x="105000" y="105000"/>
                                    </p:animScale>
                                  </p:childTnLst>
                                </p:cTn>
                              </p:par>
                              <p:par>
                                <p:cTn id="20" presetID="22" presetClass="entr" presetSubtype="4" fill="hold" nodeType="withEffect">
                                  <p:stCondLst>
                                    <p:cond delay="150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43</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8B0CD044-376B-4F21-B546-39D4C664848F}" type="datetime4">
              <a:rPr lang="en-GB" smtClean="0"/>
              <a:t>11 November 2019</a:t>
            </a:fld>
            <a:r>
              <a:rPr lang="de-DE"/>
              <a:t> </a:t>
            </a:r>
            <a:r>
              <a:rPr lang="de-DE" dirty="0"/>
              <a:t>/ FK</a:t>
            </a:r>
            <a:endParaRPr lang="de-CH" dirty="0"/>
          </a:p>
        </p:txBody>
      </p:sp>
      <p:sp>
        <p:nvSpPr>
          <p:cNvPr id="11" name="Textplatzhalter 10">
            <a:extLst>
              <a:ext uri="{FF2B5EF4-FFF2-40B4-BE49-F238E27FC236}">
                <a16:creationId xmlns:a16="http://schemas.microsoft.com/office/drawing/2014/main" xmlns="" id="{EB1709A9-4484-481C-8703-AE541D78460E}"/>
              </a:ext>
            </a:extLst>
          </p:cNvPr>
          <p:cNvSpPr>
            <a:spLocks noGrp="1"/>
          </p:cNvSpPr>
          <p:nvPr>
            <p:ph type="body" sz="quarter" idx="17"/>
          </p:nvPr>
        </p:nvSpPr>
        <p:spPr/>
        <p:txBody>
          <a:bodyPr/>
          <a:lstStyle/>
          <a:p>
            <a:r>
              <a:rPr lang="en-GB" b="1" dirty="0"/>
              <a:t>Sensitivity boost </a:t>
            </a:r>
            <a:r>
              <a:rPr lang="en-GB" dirty="0"/>
              <a:t>(</a:t>
            </a:r>
            <a:r>
              <a:rPr lang="en-US" dirty="0"/>
              <a:t>Use only with perpendicular mode)</a:t>
            </a:r>
          </a:p>
        </p:txBody>
      </p:sp>
      <p:sp>
        <p:nvSpPr>
          <p:cNvPr id="44" name="Rechteck: abgerundete Ecken 43">
            <a:extLst>
              <a:ext uri="{FF2B5EF4-FFF2-40B4-BE49-F238E27FC236}">
                <a16:creationId xmlns:a16="http://schemas.microsoft.com/office/drawing/2014/main" xmlns="" id="{B433C9F0-379A-4876-81E6-AF695258C952}"/>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Off</a:t>
            </a:r>
          </a:p>
        </p:txBody>
      </p:sp>
      <p:sp>
        <p:nvSpPr>
          <p:cNvPr id="48" name="Textfeld 47">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
        <p:nvSpPr>
          <p:cNvPr id="16" name="Freihandform: Form 15">
            <a:extLst>
              <a:ext uri="{FF2B5EF4-FFF2-40B4-BE49-F238E27FC236}">
                <a16:creationId xmlns:a16="http://schemas.microsoft.com/office/drawing/2014/main" xmlns="" id="{4F691169-FFA1-40A4-9588-589ABB6A7678}"/>
              </a:ext>
            </a:extLst>
          </p:cNvPr>
          <p:cNvSpPr/>
          <p:nvPr/>
        </p:nvSpPr>
        <p:spPr>
          <a:xfrm>
            <a:off x="1686481" y="2849939"/>
            <a:ext cx="2501258" cy="764965"/>
          </a:xfrm>
          <a:custGeom>
            <a:avLst/>
            <a:gdLst>
              <a:gd name="connsiteX0" fmla="*/ 0 w 2501258"/>
              <a:gd name="connsiteY0" fmla="*/ 764965 h 764965"/>
              <a:gd name="connsiteX1" fmla="*/ 149435 w 2501258"/>
              <a:gd name="connsiteY1" fmla="*/ 764965 h 764965"/>
              <a:gd name="connsiteX2" fmla="*/ 341566 w 2501258"/>
              <a:gd name="connsiteY2" fmla="*/ 0 h 764965"/>
              <a:gd name="connsiteX3" fmla="*/ 942864 w 2501258"/>
              <a:gd name="connsiteY3" fmla="*/ 0 h 764965"/>
              <a:gd name="connsiteX4" fmla="*/ 1053161 w 2501258"/>
              <a:gd name="connsiteY4" fmla="*/ 597740 h 764965"/>
              <a:gd name="connsiteX5" fmla="*/ 1875054 w 2501258"/>
              <a:gd name="connsiteY5" fmla="*/ 597740 h 764965"/>
              <a:gd name="connsiteX6" fmla="*/ 1992467 w 2501258"/>
              <a:gd name="connsiteY6" fmla="*/ 316660 h 764965"/>
              <a:gd name="connsiteX7" fmla="*/ 2145460 w 2501258"/>
              <a:gd name="connsiteY7" fmla="*/ 316660 h 764965"/>
              <a:gd name="connsiteX8" fmla="*/ 2291337 w 2501258"/>
              <a:gd name="connsiteY8" fmla="*/ 764965 h 764965"/>
              <a:gd name="connsiteX9" fmla="*/ 2501258 w 2501258"/>
              <a:gd name="connsiteY9" fmla="*/ 764965 h 76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1258" h="764965">
                <a:moveTo>
                  <a:pt x="0" y="764965"/>
                </a:moveTo>
                <a:lnTo>
                  <a:pt x="149435" y="764965"/>
                </a:lnTo>
                <a:lnTo>
                  <a:pt x="341566" y="0"/>
                </a:lnTo>
                <a:lnTo>
                  <a:pt x="942864" y="0"/>
                </a:lnTo>
                <a:lnTo>
                  <a:pt x="1053161" y="597740"/>
                </a:lnTo>
                <a:lnTo>
                  <a:pt x="1875054" y="597740"/>
                </a:lnTo>
                <a:lnTo>
                  <a:pt x="1992467" y="316660"/>
                </a:lnTo>
                <a:lnTo>
                  <a:pt x="2145460" y="316660"/>
                </a:lnTo>
                <a:lnTo>
                  <a:pt x="2291337" y="764965"/>
                </a:lnTo>
                <a:lnTo>
                  <a:pt x="2501258" y="764965"/>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5" name="Freihandform: Form 24">
            <a:extLst>
              <a:ext uri="{FF2B5EF4-FFF2-40B4-BE49-F238E27FC236}">
                <a16:creationId xmlns:a16="http://schemas.microsoft.com/office/drawing/2014/main" xmlns="" id="{F2BD11AF-1CF4-4D0D-A334-BBDD7F2FAD70}"/>
              </a:ext>
            </a:extLst>
          </p:cNvPr>
          <p:cNvSpPr/>
          <p:nvPr/>
        </p:nvSpPr>
        <p:spPr>
          <a:xfrm>
            <a:off x="1704271" y="4002724"/>
            <a:ext cx="2476352" cy="533696"/>
          </a:xfrm>
          <a:custGeom>
            <a:avLst/>
            <a:gdLst>
              <a:gd name="connsiteX0" fmla="*/ 0 w 2476352"/>
              <a:gd name="connsiteY0" fmla="*/ 533696 h 533696"/>
              <a:gd name="connsiteX1" fmla="*/ 277522 w 2476352"/>
              <a:gd name="connsiteY1" fmla="*/ 533696 h 533696"/>
              <a:gd name="connsiteX2" fmla="*/ 277522 w 2476352"/>
              <a:gd name="connsiteY2" fmla="*/ 0 h 533696"/>
              <a:gd name="connsiteX3" fmla="*/ 964211 w 2476352"/>
              <a:gd name="connsiteY3" fmla="*/ 0 h 533696"/>
              <a:gd name="connsiteX4" fmla="*/ 964211 w 2476352"/>
              <a:gd name="connsiteY4" fmla="*/ 533696 h 533696"/>
              <a:gd name="connsiteX5" fmla="*/ 2476352 w 2476352"/>
              <a:gd name="connsiteY5" fmla="*/ 533696 h 53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6352" h="533696">
                <a:moveTo>
                  <a:pt x="0" y="533696"/>
                </a:moveTo>
                <a:lnTo>
                  <a:pt x="277522" y="533696"/>
                </a:lnTo>
                <a:lnTo>
                  <a:pt x="277522" y="0"/>
                </a:lnTo>
                <a:lnTo>
                  <a:pt x="964211" y="0"/>
                </a:lnTo>
                <a:lnTo>
                  <a:pt x="964211" y="533696"/>
                </a:lnTo>
                <a:lnTo>
                  <a:pt x="2476352" y="533696"/>
                </a:ln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27" name="Gerader Verbinder 26">
            <a:extLst>
              <a:ext uri="{FF2B5EF4-FFF2-40B4-BE49-F238E27FC236}">
                <a16:creationId xmlns:a16="http://schemas.microsoft.com/office/drawing/2014/main" xmlns="" id="{C8880537-F20B-4717-A6AF-660B2D0AF763}"/>
              </a:ext>
            </a:extLst>
          </p:cNvPr>
          <p:cNvCxnSpPr>
            <a:cxnSpLocks/>
          </p:cNvCxnSpPr>
          <p:nvPr/>
        </p:nvCxnSpPr>
        <p:spPr>
          <a:xfrm>
            <a:off x="1686481" y="3078106"/>
            <a:ext cx="2494142" cy="420"/>
          </a:xfrm>
          <a:prstGeom prst="line">
            <a:avLst/>
          </a:prstGeom>
          <a:ln w="28575">
            <a:prstDash val="lgDash"/>
          </a:ln>
        </p:spPr>
        <p:style>
          <a:lnRef idx="1">
            <a:schemeClr val="dk1"/>
          </a:lnRef>
          <a:fillRef idx="0">
            <a:schemeClr val="dk1"/>
          </a:fillRef>
          <a:effectRef idx="0">
            <a:schemeClr val="dk1"/>
          </a:effectRef>
          <a:fontRef idx="minor">
            <a:schemeClr val="tx1"/>
          </a:fontRef>
        </p:style>
      </p:cxnSp>
      <p:sp>
        <p:nvSpPr>
          <p:cNvPr id="30" name="Freihandform: Form 29">
            <a:extLst>
              <a:ext uri="{FF2B5EF4-FFF2-40B4-BE49-F238E27FC236}">
                <a16:creationId xmlns:a16="http://schemas.microsoft.com/office/drawing/2014/main" xmlns="" id="{5EB2F293-435D-4E59-9377-B0CB0EC6FD99}"/>
              </a:ext>
            </a:extLst>
          </p:cNvPr>
          <p:cNvSpPr/>
          <p:nvPr/>
        </p:nvSpPr>
        <p:spPr>
          <a:xfrm>
            <a:off x="5868144" y="2849100"/>
            <a:ext cx="2501258" cy="764965"/>
          </a:xfrm>
          <a:custGeom>
            <a:avLst/>
            <a:gdLst>
              <a:gd name="connsiteX0" fmla="*/ 0 w 2501258"/>
              <a:gd name="connsiteY0" fmla="*/ 764965 h 764965"/>
              <a:gd name="connsiteX1" fmla="*/ 149435 w 2501258"/>
              <a:gd name="connsiteY1" fmla="*/ 764965 h 764965"/>
              <a:gd name="connsiteX2" fmla="*/ 341566 w 2501258"/>
              <a:gd name="connsiteY2" fmla="*/ 0 h 764965"/>
              <a:gd name="connsiteX3" fmla="*/ 942864 w 2501258"/>
              <a:gd name="connsiteY3" fmla="*/ 0 h 764965"/>
              <a:gd name="connsiteX4" fmla="*/ 1053161 w 2501258"/>
              <a:gd name="connsiteY4" fmla="*/ 597740 h 764965"/>
              <a:gd name="connsiteX5" fmla="*/ 1875054 w 2501258"/>
              <a:gd name="connsiteY5" fmla="*/ 597740 h 764965"/>
              <a:gd name="connsiteX6" fmla="*/ 1992467 w 2501258"/>
              <a:gd name="connsiteY6" fmla="*/ 316660 h 764965"/>
              <a:gd name="connsiteX7" fmla="*/ 2145460 w 2501258"/>
              <a:gd name="connsiteY7" fmla="*/ 316660 h 764965"/>
              <a:gd name="connsiteX8" fmla="*/ 2291337 w 2501258"/>
              <a:gd name="connsiteY8" fmla="*/ 764965 h 764965"/>
              <a:gd name="connsiteX9" fmla="*/ 2501258 w 2501258"/>
              <a:gd name="connsiteY9" fmla="*/ 764965 h 76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1258" h="764965">
                <a:moveTo>
                  <a:pt x="0" y="764965"/>
                </a:moveTo>
                <a:lnTo>
                  <a:pt x="149435" y="764965"/>
                </a:lnTo>
                <a:lnTo>
                  <a:pt x="341566" y="0"/>
                </a:lnTo>
                <a:lnTo>
                  <a:pt x="942864" y="0"/>
                </a:lnTo>
                <a:lnTo>
                  <a:pt x="1053161" y="597740"/>
                </a:lnTo>
                <a:lnTo>
                  <a:pt x="1875054" y="597740"/>
                </a:lnTo>
                <a:lnTo>
                  <a:pt x="1992467" y="316660"/>
                </a:lnTo>
                <a:lnTo>
                  <a:pt x="2145460" y="316660"/>
                </a:lnTo>
                <a:lnTo>
                  <a:pt x="2291337" y="764965"/>
                </a:lnTo>
                <a:lnTo>
                  <a:pt x="2501258" y="764965"/>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8" name="Freihandform: Form 27">
            <a:extLst>
              <a:ext uri="{FF2B5EF4-FFF2-40B4-BE49-F238E27FC236}">
                <a16:creationId xmlns:a16="http://schemas.microsoft.com/office/drawing/2014/main" xmlns="" id="{3B69B124-0533-4473-A9C8-2BF6022E7F32}"/>
              </a:ext>
            </a:extLst>
          </p:cNvPr>
          <p:cNvSpPr/>
          <p:nvPr/>
        </p:nvSpPr>
        <p:spPr>
          <a:xfrm>
            <a:off x="5867104" y="3077650"/>
            <a:ext cx="2490583" cy="259732"/>
          </a:xfrm>
          <a:custGeom>
            <a:avLst/>
            <a:gdLst>
              <a:gd name="connsiteX0" fmla="*/ 0 w 2490583"/>
              <a:gd name="connsiteY0" fmla="*/ 0 h 259732"/>
              <a:gd name="connsiteX1" fmla="*/ 288196 w 2490583"/>
              <a:gd name="connsiteY1" fmla="*/ 0 h 259732"/>
              <a:gd name="connsiteX2" fmla="*/ 288196 w 2490583"/>
              <a:gd name="connsiteY2" fmla="*/ 259732 h 259732"/>
              <a:gd name="connsiteX3" fmla="*/ 2209503 w 2490583"/>
              <a:gd name="connsiteY3" fmla="*/ 259732 h 259732"/>
              <a:gd name="connsiteX4" fmla="*/ 2209503 w 2490583"/>
              <a:gd name="connsiteY4" fmla="*/ 0 h 259732"/>
              <a:gd name="connsiteX5" fmla="*/ 2490583 w 2490583"/>
              <a:gd name="connsiteY5" fmla="*/ 0 h 25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0583" h="259732">
                <a:moveTo>
                  <a:pt x="0" y="0"/>
                </a:moveTo>
                <a:lnTo>
                  <a:pt x="288196" y="0"/>
                </a:lnTo>
                <a:lnTo>
                  <a:pt x="288196" y="259732"/>
                </a:lnTo>
                <a:lnTo>
                  <a:pt x="2209503" y="259732"/>
                </a:lnTo>
                <a:lnTo>
                  <a:pt x="2209503" y="0"/>
                </a:lnTo>
                <a:lnTo>
                  <a:pt x="2490583" y="0"/>
                </a:lnTo>
              </a:path>
            </a:pathLst>
          </a:custGeom>
          <a:noFill/>
          <a:ln w="285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ihandform: Form 36">
            <a:extLst>
              <a:ext uri="{FF2B5EF4-FFF2-40B4-BE49-F238E27FC236}">
                <a16:creationId xmlns:a16="http://schemas.microsoft.com/office/drawing/2014/main" xmlns="" id="{F27EC89B-1E6A-4AC9-9017-7BAFA187D1AA}"/>
              </a:ext>
            </a:extLst>
          </p:cNvPr>
          <p:cNvSpPr/>
          <p:nvPr/>
        </p:nvSpPr>
        <p:spPr>
          <a:xfrm>
            <a:off x="5877777" y="4002724"/>
            <a:ext cx="2476352" cy="537254"/>
          </a:xfrm>
          <a:custGeom>
            <a:avLst/>
            <a:gdLst>
              <a:gd name="connsiteX0" fmla="*/ 0 w 2476352"/>
              <a:gd name="connsiteY0" fmla="*/ 533696 h 537254"/>
              <a:gd name="connsiteX1" fmla="*/ 284639 w 2476352"/>
              <a:gd name="connsiteY1" fmla="*/ 533696 h 537254"/>
              <a:gd name="connsiteX2" fmla="*/ 284639 w 2476352"/>
              <a:gd name="connsiteY2" fmla="*/ 0 h 537254"/>
              <a:gd name="connsiteX3" fmla="*/ 971328 w 2476352"/>
              <a:gd name="connsiteY3" fmla="*/ 0 h 537254"/>
              <a:gd name="connsiteX4" fmla="*/ 971328 w 2476352"/>
              <a:gd name="connsiteY4" fmla="*/ 537254 h 537254"/>
              <a:gd name="connsiteX5" fmla="*/ 1917750 w 2476352"/>
              <a:gd name="connsiteY5" fmla="*/ 537254 h 537254"/>
              <a:gd name="connsiteX6" fmla="*/ 1917750 w 2476352"/>
              <a:gd name="connsiteY6" fmla="*/ 3558 h 537254"/>
              <a:gd name="connsiteX7" fmla="*/ 2195272 w 2476352"/>
              <a:gd name="connsiteY7" fmla="*/ 3558 h 537254"/>
              <a:gd name="connsiteX8" fmla="*/ 2195272 w 2476352"/>
              <a:gd name="connsiteY8" fmla="*/ 533696 h 537254"/>
              <a:gd name="connsiteX9" fmla="*/ 2476352 w 2476352"/>
              <a:gd name="connsiteY9" fmla="*/ 533696 h 5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6352" h="537254">
                <a:moveTo>
                  <a:pt x="0" y="533696"/>
                </a:moveTo>
                <a:lnTo>
                  <a:pt x="284639" y="533696"/>
                </a:lnTo>
                <a:lnTo>
                  <a:pt x="284639" y="0"/>
                </a:lnTo>
                <a:lnTo>
                  <a:pt x="971328" y="0"/>
                </a:lnTo>
                <a:lnTo>
                  <a:pt x="971328" y="537254"/>
                </a:lnTo>
                <a:lnTo>
                  <a:pt x="1917750" y="537254"/>
                </a:lnTo>
                <a:lnTo>
                  <a:pt x="1917750" y="3558"/>
                </a:lnTo>
                <a:lnTo>
                  <a:pt x="2195272" y="3558"/>
                </a:lnTo>
                <a:lnTo>
                  <a:pt x="2195272" y="533696"/>
                </a:lnTo>
                <a:lnTo>
                  <a:pt x="2476352" y="533696"/>
                </a:ln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pic>
        <p:nvPicPr>
          <p:cNvPr id="46" name="Grafik 45">
            <a:extLst>
              <a:ext uri="{FF2B5EF4-FFF2-40B4-BE49-F238E27FC236}">
                <a16:creationId xmlns:a16="http://schemas.microsoft.com/office/drawing/2014/main" xmlns="" id="{288DD11C-5BD2-4C68-A061-E6CC3EFAFB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04" y="2313561"/>
            <a:ext cx="864096" cy="430608"/>
          </a:xfrm>
          <a:prstGeom prst="rect">
            <a:avLst/>
          </a:prstGeom>
        </p:spPr>
      </p:pic>
      <p:pic>
        <p:nvPicPr>
          <p:cNvPr id="49" name="Grafik 48">
            <a:extLst>
              <a:ext uri="{FF2B5EF4-FFF2-40B4-BE49-F238E27FC236}">
                <a16:creationId xmlns:a16="http://schemas.microsoft.com/office/drawing/2014/main" xmlns="" id="{C3DE47BC-B57A-4EF6-84D6-2C7F6EE445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2313561"/>
            <a:ext cx="864096" cy="430608"/>
          </a:xfrm>
          <a:prstGeom prst="rect">
            <a:avLst/>
          </a:prstGeom>
        </p:spPr>
      </p:pic>
      <p:pic>
        <p:nvPicPr>
          <p:cNvPr id="50" name="Grafik 49">
            <a:extLst>
              <a:ext uri="{FF2B5EF4-FFF2-40B4-BE49-F238E27FC236}">
                <a16:creationId xmlns:a16="http://schemas.microsoft.com/office/drawing/2014/main" xmlns="" id="{F6F23A00-5C16-47A9-B63C-D912B96D2D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5542" y="2313561"/>
            <a:ext cx="864096" cy="430608"/>
          </a:xfrm>
          <a:prstGeom prst="rect">
            <a:avLst/>
          </a:prstGeom>
        </p:spPr>
      </p:pic>
      <p:pic>
        <p:nvPicPr>
          <p:cNvPr id="51" name="Grafik 50">
            <a:extLst>
              <a:ext uri="{FF2B5EF4-FFF2-40B4-BE49-F238E27FC236}">
                <a16:creationId xmlns:a16="http://schemas.microsoft.com/office/drawing/2014/main" xmlns="" id="{181017F0-BA64-4C24-9A0D-B24167823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1726" y="2313561"/>
            <a:ext cx="864096" cy="430608"/>
          </a:xfrm>
          <a:prstGeom prst="rect">
            <a:avLst/>
          </a:prstGeom>
        </p:spPr>
      </p:pic>
      <p:sp>
        <p:nvSpPr>
          <p:cNvPr id="47" name="Textfeld 46">
            <a:extLst>
              <a:ext uri="{FF2B5EF4-FFF2-40B4-BE49-F238E27FC236}">
                <a16:creationId xmlns:a16="http://schemas.microsoft.com/office/drawing/2014/main" xmlns="" id="{645DB848-8D13-42EC-9BA5-CEF5CF3780FC}"/>
              </a:ext>
            </a:extLst>
          </p:cNvPr>
          <p:cNvSpPr txBox="1"/>
          <p:nvPr/>
        </p:nvSpPr>
        <p:spPr>
          <a:xfrm>
            <a:off x="678041" y="2923761"/>
            <a:ext cx="945900" cy="1754326"/>
          </a:xfrm>
          <a:prstGeom prst="rect">
            <a:avLst/>
          </a:prstGeom>
          <a:noFill/>
        </p:spPr>
        <p:txBody>
          <a:bodyPr wrap="none" rtlCol="0">
            <a:spAutoFit/>
          </a:bodyPr>
          <a:lstStyle/>
          <a:p>
            <a:pPr algn="ctr"/>
            <a:r>
              <a:rPr lang="en-GB" sz="1400" dirty="0">
                <a:latin typeface="Source Sans Pro" panose="020B0503030403020204" pitchFamily="34" charset="0"/>
                <a:ea typeface="Source Sans Pro" panose="020B0503030403020204" pitchFamily="34" charset="0"/>
              </a:rPr>
              <a:t>Threshold</a:t>
            </a:r>
          </a:p>
          <a:p>
            <a:pPr algn="ctr"/>
            <a:endParaRPr lang="en-GB" sz="2000" dirty="0">
              <a:latin typeface="Source Sans Pro" panose="020B0503030403020204" pitchFamily="34" charset="0"/>
              <a:ea typeface="Source Sans Pro" panose="020B0503030403020204" pitchFamily="34" charset="0"/>
            </a:endParaRPr>
          </a:p>
          <a:p>
            <a:pPr algn="ctr"/>
            <a:r>
              <a:rPr lang="en-GB" sz="1400" dirty="0">
                <a:latin typeface="Source Sans Pro" panose="020B0503030403020204" pitchFamily="34" charset="0"/>
                <a:ea typeface="Source Sans Pro" panose="020B0503030403020204" pitchFamily="34" charset="0"/>
              </a:rPr>
              <a:t>Signal</a:t>
            </a:r>
          </a:p>
          <a:p>
            <a:pPr algn="ctr"/>
            <a:endParaRPr lang="en-GB" sz="1400" dirty="0">
              <a:latin typeface="Source Sans Pro" panose="020B0503030403020204" pitchFamily="34" charset="0"/>
              <a:ea typeface="Source Sans Pro" panose="020B0503030403020204" pitchFamily="34" charset="0"/>
            </a:endParaRPr>
          </a:p>
          <a:p>
            <a:pPr algn="ctr"/>
            <a:endParaRPr lang="en-GB" dirty="0">
              <a:latin typeface="Source Sans Pro" panose="020B0503030403020204" pitchFamily="34" charset="0"/>
              <a:ea typeface="Source Sans Pro" panose="020B0503030403020204" pitchFamily="34" charset="0"/>
            </a:endParaRPr>
          </a:p>
          <a:p>
            <a:pPr algn="ctr"/>
            <a:endParaRPr lang="en-GB" sz="1400" dirty="0">
              <a:latin typeface="Source Sans Pro" panose="020B0503030403020204" pitchFamily="34" charset="0"/>
              <a:ea typeface="Source Sans Pro" panose="020B0503030403020204" pitchFamily="34" charset="0"/>
            </a:endParaRPr>
          </a:p>
          <a:p>
            <a:pPr algn="ctr"/>
            <a:r>
              <a:rPr lang="en-GB" sz="1400" dirty="0">
                <a:latin typeface="Source Sans Pro" panose="020B0503030403020204" pitchFamily="34" charset="0"/>
                <a:ea typeface="Source Sans Pro" panose="020B0503030403020204" pitchFamily="34" charset="0"/>
              </a:rPr>
              <a:t>Output</a:t>
            </a:r>
          </a:p>
        </p:txBody>
      </p:sp>
      <p:sp>
        <p:nvSpPr>
          <p:cNvPr id="54" name="Textfeld 53">
            <a:extLst>
              <a:ext uri="{FF2B5EF4-FFF2-40B4-BE49-F238E27FC236}">
                <a16:creationId xmlns:a16="http://schemas.microsoft.com/office/drawing/2014/main" xmlns="" id="{B4D4F1F5-47B3-4DDA-B09E-7DD19DDDEB0F}"/>
              </a:ext>
            </a:extLst>
          </p:cNvPr>
          <p:cNvSpPr txBox="1"/>
          <p:nvPr/>
        </p:nvSpPr>
        <p:spPr>
          <a:xfrm>
            <a:off x="539552" y="1672802"/>
            <a:ext cx="7056784" cy="307777"/>
          </a:xfrm>
          <a:prstGeom prst="rect">
            <a:avLst/>
          </a:prstGeom>
          <a:noFill/>
        </p:spPr>
        <p:txBody>
          <a:bodyPr wrap="square" rtlCol="0">
            <a:spAutoFit/>
          </a:bodyPr>
          <a:lstStyle/>
          <a:p>
            <a:pPr>
              <a:tabLst>
                <a:tab pos="2508250" algn="l"/>
                <a:tab pos="6635750" algn="l"/>
              </a:tabLst>
            </a:pPr>
            <a:r>
              <a:rPr lang="en-GB" sz="1400" b="1" dirty="0">
                <a:latin typeface="Source Sans Pro" panose="020B0503030403020204" pitchFamily="34" charset="0"/>
                <a:ea typeface="Source Sans Pro" panose="020B0503030403020204" pitchFamily="34" charset="0"/>
              </a:rPr>
              <a:t>Sensitivity boost	off	on</a:t>
            </a:r>
          </a:p>
        </p:txBody>
      </p:sp>
      <p:sp>
        <p:nvSpPr>
          <p:cNvPr id="55" name="Pfeil: nach links 54">
            <a:extLst>
              <a:ext uri="{FF2B5EF4-FFF2-40B4-BE49-F238E27FC236}">
                <a16:creationId xmlns:a16="http://schemas.microsoft.com/office/drawing/2014/main" xmlns="" id="{7793DD4D-46EB-4357-8116-C02F082B4B52}"/>
              </a:ext>
            </a:extLst>
          </p:cNvPr>
          <p:cNvSpPr/>
          <p:nvPr/>
        </p:nvSpPr>
        <p:spPr>
          <a:xfrm>
            <a:off x="3766337" y="2086349"/>
            <a:ext cx="302027" cy="203153"/>
          </a:xfrm>
          <a:prstGeom prst="leftArrow">
            <a:avLst>
              <a:gd name="adj1" fmla="val 41926"/>
              <a:gd name="adj2" fmla="val 53014"/>
            </a:avLst>
          </a:prstGeom>
          <a:solidFill>
            <a:srgbClr val="0070C0">
              <a:alpha val="6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6" name="Pfeil: nach links 55">
            <a:extLst>
              <a:ext uri="{FF2B5EF4-FFF2-40B4-BE49-F238E27FC236}">
                <a16:creationId xmlns:a16="http://schemas.microsoft.com/office/drawing/2014/main" xmlns="" id="{D3836ECD-EFEA-4044-8A2F-5756F5D7567D}"/>
              </a:ext>
            </a:extLst>
          </p:cNvPr>
          <p:cNvSpPr/>
          <p:nvPr/>
        </p:nvSpPr>
        <p:spPr>
          <a:xfrm rot="10800000">
            <a:off x="2116730" y="2093841"/>
            <a:ext cx="302027" cy="203153"/>
          </a:xfrm>
          <a:prstGeom prst="leftArrow">
            <a:avLst>
              <a:gd name="adj1" fmla="val 41926"/>
              <a:gd name="adj2" fmla="val 53014"/>
            </a:avLst>
          </a:prstGeom>
          <a:solidFill>
            <a:srgbClr val="00B050">
              <a:alpha val="6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9" name="Pfeil: nach links 58">
            <a:extLst>
              <a:ext uri="{FF2B5EF4-FFF2-40B4-BE49-F238E27FC236}">
                <a16:creationId xmlns:a16="http://schemas.microsoft.com/office/drawing/2014/main" xmlns="" id="{B306614E-BF3A-420C-AE82-2049F96AEC98}"/>
              </a:ext>
            </a:extLst>
          </p:cNvPr>
          <p:cNvSpPr/>
          <p:nvPr/>
        </p:nvSpPr>
        <p:spPr>
          <a:xfrm>
            <a:off x="7949799" y="2086349"/>
            <a:ext cx="302027" cy="203153"/>
          </a:xfrm>
          <a:prstGeom prst="leftArrow">
            <a:avLst>
              <a:gd name="adj1" fmla="val 41926"/>
              <a:gd name="adj2" fmla="val 53014"/>
            </a:avLst>
          </a:prstGeom>
          <a:solidFill>
            <a:srgbClr val="0070C0">
              <a:alpha val="6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0" name="Pfeil: nach links 59">
            <a:extLst>
              <a:ext uri="{FF2B5EF4-FFF2-40B4-BE49-F238E27FC236}">
                <a16:creationId xmlns:a16="http://schemas.microsoft.com/office/drawing/2014/main" xmlns="" id="{CE4EB45F-1B86-4870-BA05-29A2446651AC}"/>
              </a:ext>
            </a:extLst>
          </p:cNvPr>
          <p:cNvSpPr/>
          <p:nvPr/>
        </p:nvSpPr>
        <p:spPr>
          <a:xfrm rot="10800000">
            <a:off x="6300192" y="2093841"/>
            <a:ext cx="302027" cy="203153"/>
          </a:xfrm>
          <a:prstGeom prst="leftArrow">
            <a:avLst>
              <a:gd name="adj1" fmla="val 41926"/>
              <a:gd name="adj2" fmla="val 53014"/>
            </a:avLst>
          </a:prstGeom>
          <a:solidFill>
            <a:srgbClr val="00B050">
              <a:alpha val="6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2279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図 116">
            <a:extLst>
              <a:ext uri="{FF2B5EF4-FFF2-40B4-BE49-F238E27FC236}">
                <a16:creationId xmlns:a16="http://schemas.microsoft.com/office/drawing/2014/main" xmlns="" id="{2C403077-B3EB-408E-82C7-0327EABAAA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 y="1902244"/>
            <a:ext cx="2485671" cy="2124000"/>
          </a:xfrm>
          <a:prstGeom prst="rect">
            <a:avLst/>
          </a:prstGeom>
        </p:spPr>
      </p:pic>
      <p:sp>
        <p:nvSpPr>
          <p:cNvPr id="5" name="Titel 4"/>
          <p:cNvSpPr>
            <a:spLocks noGrp="1"/>
          </p:cNvSpPr>
          <p:nvPr>
            <p:ph type="title"/>
          </p:nvPr>
        </p:nvSpPr>
        <p:spPr/>
        <p:txBody>
          <a:bodyPr>
            <a:normAutofit fontScale="90000"/>
          </a:bodyPr>
          <a:lstStyle/>
          <a:p>
            <a:r>
              <a:rPr lang="en-GB" dirty="0"/>
              <a:t>Advanced settings</a:t>
            </a:r>
          </a:p>
        </p:txBody>
      </p:sp>
      <p:sp>
        <p:nvSpPr>
          <p:cNvPr id="2" name="Foliennummernplatzhalter 1"/>
          <p:cNvSpPr>
            <a:spLocks noGrp="1"/>
          </p:cNvSpPr>
          <p:nvPr>
            <p:ph type="sldNum" sz="quarter" idx="4"/>
          </p:nvPr>
        </p:nvSpPr>
        <p:spPr/>
        <p:txBody>
          <a:bodyPr/>
          <a:lstStyle/>
          <a:p>
            <a:fld id="{31FAF356-C636-401D-A317-E356ED668189}" type="slidenum">
              <a:rPr lang="de-CH" smtClean="0"/>
              <a:pPr/>
              <a:t>44</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D032603F-D78D-43E9-8942-B985C8648CC5}" type="datetime4">
              <a:rPr lang="en-GB" smtClean="0"/>
              <a:t>11 November 2019</a:t>
            </a:fld>
            <a:r>
              <a:rPr lang="de-DE"/>
              <a:t> </a:t>
            </a:r>
            <a:r>
              <a:rPr lang="de-DE" dirty="0"/>
              <a:t>/ FK</a:t>
            </a:r>
            <a:endParaRPr lang="de-CH" dirty="0"/>
          </a:p>
        </p:txBody>
      </p:sp>
      <p:sp>
        <p:nvSpPr>
          <p:cNvPr id="7" name="Rectangle 3"/>
          <p:cNvSpPr txBox="1">
            <a:spLocks noGrp="1" noChangeArrowheads="1"/>
          </p:cNvSpPr>
          <p:nvPr>
            <p:ph type="body" sz="quarter" idx="17"/>
          </p:nvPr>
        </p:nvSpPr>
        <p:spPr>
          <a:xfrm>
            <a:off x="467544" y="1203326"/>
            <a:ext cx="2592288"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r>
              <a:rPr lang="en-GB" sz="2000" b="1" dirty="0"/>
              <a:t>Ultrasonic range</a:t>
            </a:r>
            <a:endParaRPr lang="en-GB" sz="2000" b="1" dirty="0">
              <a:solidFill>
                <a:srgbClr val="C00000"/>
              </a:solidFill>
              <a:latin typeface="Source Sans Pro" panose="020B0503030403020204" pitchFamily="34" charset="0"/>
            </a:endParaRPr>
          </a:p>
        </p:txBody>
      </p:sp>
      <p:sp>
        <p:nvSpPr>
          <p:cNvPr id="6" name="Rechteck: abgerundete Ecken 5">
            <a:extLst>
              <a:ext uri="{FF2B5EF4-FFF2-40B4-BE49-F238E27FC236}">
                <a16:creationId xmlns:a16="http://schemas.microsoft.com/office/drawing/2014/main" xmlns="" id="{EAA7B878-DBAF-4E86-BA13-3EBDCB011FCE}"/>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1 m</a:t>
            </a:r>
          </a:p>
        </p:txBody>
      </p:sp>
      <p:sp>
        <p:nvSpPr>
          <p:cNvPr id="16" name="Rectangle 3">
            <a:extLst>
              <a:ext uri="{FF2B5EF4-FFF2-40B4-BE49-F238E27FC236}">
                <a16:creationId xmlns:a16="http://schemas.microsoft.com/office/drawing/2014/main" xmlns="" id="{9C931A18-0926-4D1A-B069-9DD979F5CAC7}"/>
              </a:ext>
            </a:extLst>
          </p:cNvPr>
          <p:cNvSpPr txBox="1">
            <a:spLocks noChangeArrowheads="1"/>
          </p:cNvSpPr>
          <p:nvPr/>
        </p:nvSpPr>
        <p:spPr>
          <a:xfrm>
            <a:off x="3439602" y="1203326"/>
            <a:ext cx="5596894" cy="3384550"/>
          </a:xfrm>
          <a:prstGeom prst="rect">
            <a:avLst/>
          </a:prstGeom>
        </p:spPr>
        <p:txBody>
          <a:bodyPr lIns="0"/>
          <a:lstStyle>
            <a:lvl1pPr marL="358775" indent="-35877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1900" kern="1200">
                <a:solidFill>
                  <a:schemeClr val="tx1"/>
                </a:solidFill>
                <a:latin typeface="+mn-lt"/>
                <a:ea typeface="+mn-ea"/>
                <a:cs typeface="+mn-cs"/>
              </a:defRPr>
            </a:lvl1pPr>
            <a:lvl2pPr marL="777875" indent="-298450"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800" kern="1200">
                <a:solidFill>
                  <a:schemeClr val="tx1"/>
                </a:solidFill>
                <a:latin typeface="+mn-lt"/>
                <a:ea typeface="+mn-ea"/>
                <a:cs typeface="+mn-cs"/>
              </a:defRPr>
            </a:lvl2pPr>
            <a:lvl3pPr marL="1196975"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600" kern="1200">
                <a:solidFill>
                  <a:schemeClr val="tx1"/>
                </a:solidFill>
                <a:latin typeface="+mn-lt"/>
                <a:ea typeface="+mn-ea"/>
                <a:cs typeface="+mn-cs"/>
              </a:defRPr>
            </a:lvl3pPr>
            <a:lvl4pPr marL="1676400" indent="-239713"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4pPr>
            <a:lvl5pPr marL="2154238" indent="-238125" algn="l" defTabSz="957263" rtl="0" eaLnBrk="1" fontAlgn="base" latinLnBrk="0" hangingPunct="1">
              <a:spcBef>
                <a:spcPct val="20000"/>
              </a:spcBef>
              <a:spcAft>
                <a:spcPct val="0"/>
              </a:spcAft>
              <a:buClr>
                <a:srgbClr val="D22E42"/>
              </a:buClr>
              <a:buFont typeface="Arial" pitchFamily="34" charset="0"/>
              <a:buChar char="•"/>
              <a:tabLst>
                <a:tab pos="3217863" algn="ctr"/>
                <a:tab pos="6362700" algn="r"/>
              </a:tabLst>
              <a:defRPr sz="1400" kern="1200">
                <a:solidFill>
                  <a:schemeClr val="tx1"/>
                </a:solidFill>
                <a:latin typeface="+mn-lt"/>
                <a:ea typeface="+mn-ea"/>
                <a:cs typeface="+mn-cs"/>
              </a:defRPr>
            </a:lvl5pPr>
            <a:lvl6pPr marL="26114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6pPr>
            <a:lvl7pPr marL="30686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7pPr>
            <a:lvl8pPr marL="35258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8pPr>
            <a:lvl9pPr marL="3983038" indent="-238125" algn="l" defTabSz="957263" rtl="0" eaLnBrk="1" fontAlgn="base" latinLnBrk="0" hangingPunct="1">
              <a:spcBef>
                <a:spcPct val="20000"/>
              </a:spcBef>
              <a:spcAft>
                <a:spcPct val="0"/>
              </a:spcAft>
              <a:buFont typeface="Arial" panose="020B0604020202020204" pitchFamily="34" charset="0"/>
              <a:buChar char="»"/>
              <a:tabLst>
                <a:tab pos="3217863" algn="ctr"/>
                <a:tab pos="6362700" algn="r"/>
              </a:tabLst>
              <a:defRPr sz="2000" kern="1200">
                <a:solidFill>
                  <a:schemeClr val="tx1"/>
                </a:solidFill>
                <a:latin typeface="+mn-lt"/>
                <a:ea typeface="+mn-ea"/>
                <a:cs typeface="+mn-cs"/>
              </a:defRPr>
            </a:lvl9pPr>
          </a:lstStyle>
          <a:p>
            <a:pPr marL="0" indent="0">
              <a:buNone/>
              <a:tabLst>
                <a:tab pos="1617663" algn="l"/>
                <a:tab pos="3217863" algn="ctr"/>
                <a:tab pos="6362700" algn="r"/>
              </a:tabLst>
            </a:pPr>
            <a:endParaRPr lang="en-GB" sz="1400" dirty="0">
              <a:latin typeface="Source Sans Pro" panose="020B0503030403020204" pitchFamily="34" charset="0"/>
            </a:endParaRPr>
          </a:p>
          <a:p>
            <a:pPr marL="0" indent="0">
              <a:buNone/>
              <a:tabLst>
                <a:tab pos="1617663" algn="l"/>
                <a:tab pos="3217863" algn="ctr"/>
                <a:tab pos="6362700" algn="r"/>
              </a:tabLst>
            </a:pPr>
            <a:endParaRPr lang="en-GB" sz="1400" dirty="0">
              <a:latin typeface="Source Sans Pro" panose="020B0503030403020204" pitchFamily="34" charset="0"/>
            </a:endParaRPr>
          </a:p>
          <a:p>
            <a:pPr marL="0" indent="0">
              <a:buNone/>
              <a:tabLst>
                <a:tab pos="1617663" algn="l"/>
                <a:tab pos="3217863" algn="ctr"/>
                <a:tab pos="6362700" algn="r"/>
              </a:tabLst>
            </a:pPr>
            <a:r>
              <a:rPr lang="en-GB" sz="1400" dirty="0">
                <a:latin typeface="Source Sans Pro" panose="020B0503030403020204" pitchFamily="34" charset="0"/>
              </a:rPr>
              <a:t>If requested, adjust the ultrasonic sensor range:</a:t>
            </a:r>
          </a:p>
          <a:p>
            <a:pPr marL="342900" indent="-342900">
              <a:buFont typeface="+mj-lt"/>
              <a:buAutoNum type="arabicPeriod"/>
              <a:tabLst>
                <a:tab pos="1617663" algn="l"/>
                <a:tab pos="3217863" algn="ctr"/>
                <a:tab pos="6362700" algn="r"/>
              </a:tabLst>
            </a:pPr>
            <a:r>
              <a:rPr lang="en-GB" sz="1400" dirty="0">
                <a:latin typeface="Source Sans Pro" panose="020B0503030403020204" pitchFamily="34" charset="0"/>
              </a:rPr>
              <a:t>Press the </a:t>
            </a:r>
            <a:r>
              <a:rPr lang="en-GB" sz="1400" b="1" dirty="0">
                <a:latin typeface="Source Sans Pro" panose="020B0503030403020204" pitchFamily="34" charset="0"/>
              </a:rPr>
              <a:t>MODE</a:t>
            </a:r>
            <a:r>
              <a:rPr lang="en-GB" sz="1400" dirty="0">
                <a:latin typeface="Source Sans Pro" panose="020B0503030403020204" pitchFamily="34" charset="0"/>
              </a:rPr>
              <a:t> button          and select </a:t>
            </a:r>
            <a:r>
              <a:rPr lang="en-GB" sz="1400" i="1" dirty="0">
                <a:latin typeface="Source Sans Pro" panose="020B0503030403020204" pitchFamily="34" charset="0"/>
              </a:rPr>
              <a:t>Ultrasonic Maximum Range</a:t>
            </a:r>
          </a:p>
          <a:p>
            <a:pPr marL="342900" indent="-342900">
              <a:buFont typeface="+mj-lt"/>
              <a:buAutoNum type="arabicPeriod"/>
              <a:tabLst>
                <a:tab pos="1617663" algn="l"/>
                <a:tab pos="3217863" algn="ctr"/>
                <a:tab pos="6362700" algn="r"/>
              </a:tabLst>
            </a:pPr>
            <a:r>
              <a:rPr lang="en-GB" sz="1400" dirty="0">
                <a:latin typeface="Source Sans Pro" panose="020B0503030403020204" pitchFamily="34" charset="0"/>
              </a:rPr>
              <a:t>Press the </a:t>
            </a:r>
            <a:r>
              <a:rPr lang="en-GB" sz="1400" b="1" dirty="0">
                <a:latin typeface="Source Sans Pro" panose="020B0503030403020204" pitchFamily="34" charset="0"/>
              </a:rPr>
              <a:t>VALUE</a:t>
            </a:r>
            <a:r>
              <a:rPr lang="en-GB" sz="1400" dirty="0">
                <a:latin typeface="Source Sans Pro" panose="020B0503030403020204" pitchFamily="34" charset="0"/>
              </a:rPr>
              <a:t> button         and select the desired sensing distance</a:t>
            </a:r>
          </a:p>
          <a:p>
            <a:pPr marL="342900" indent="-342900">
              <a:buFont typeface="+mj-lt"/>
              <a:buAutoNum type="arabicPeriod"/>
              <a:tabLst>
                <a:tab pos="1617663" algn="l"/>
                <a:tab pos="3217863" algn="ctr"/>
                <a:tab pos="6362700" algn="r"/>
              </a:tabLst>
            </a:pPr>
            <a:endParaRPr lang="en-GB" sz="1400" dirty="0">
              <a:latin typeface="Source Sans Pro" panose="020B0503030403020204" pitchFamily="34" charset="0"/>
            </a:endParaRPr>
          </a:p>
          <a:p>
            <a:pPr marL="0" indent="0">
              <a:buNone/>
              <a:tabLst>
                <a:tab pos="1617663" algn="l"/>
                <a:tab pos="3217863" algn="ctr"/>
                <a:tab pos="6362700" algn="r"/>
              </a:tabLst>
            </a:pPr>
            <a:r>
              <a:rPr lang="en-GB" sz="1400" dirty="0">
                <a:latin typeface="Source Sans Pro" panose="020B0503030403020204" pitchFamily="34" charset="0"/>
              </a:rPr>
              <a:t>After 30 seconds without detection the sensor automatically changes back to the normal operation mode. </a:t>
            </a:r>
          </a:p>
          <a:p>
            <a:pPr marL="0" indent="0">
              <a:buFont typeface="Arial" panose="020B0604020202020204" pitchFamily="34" charset="0"/>
              <a:buNone/>
            </a:pPr>
            <a:endParaRPr lang="en-GB" sz="1600" dirty="0">
              <a:solidFill>
                <a:srgbClr val="C00000"/>
              </a:solidFill>
              <a:latin typeface="Source Sans Pro" panose="020B0503030403020204" pitchFamily="34" charset="0"/>
            </a:endParaRPr>
          </a:p>
        </p:txBody>
      </p:sp>
      <p:sp>
        <p:nvSpPr>
          <p:cNvPr id="23" name="Ellipse 22">
            <a:extLst>
              <a:ext uri="{FF2B5EF4-FFF2-40B4-BE49-F238E27FC236}">
                <a16:creationId xmlns:a16="http://schemas.microsoft.com/office/drawing/2014/main" xmlns="" id="{86618AA7-F84B-4044-B87D-AE07FEB16BB7}"/>
              </a:ext>
            </a:extLst>
          </p:cNvPr>
          <p:cNvSpPr>
            <a:spLocks noChangeAspect="1"/>
          </p:cNvSpPr>
          <p:nvPr/>
        </p:nvSpPr>
        <p:spPr>
          <a:xfrm>
            <a:off x="5580112" y="1995686"/>
            <a:ext cx="216000" cy="216000"/>
          </a:xfrm>
          <a:prstGeom prst="ellipse">
            <a:avLst/>
          </a:prstGeom>
          <a:solidFill>
            <a:srgbClr val="92D050"/>
          </a:solidFill>
          <a:ln>
            <a:solidFill>
              <a:srgbClr val="00B0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Ellipse 23">
            <a:extLst>
              <a:ext uri="{FF2B5EF4-FFF2-40B4-BE49-F238E27FC236}">
                <a16:creationId xmlns:a16="http://schemas.microsoft.com/office/drawing/2014/main" xmlns="" id="{98E91870-DBA0-405D-9BEA-5211F7024007}"/>
              </a:ext>
            </a:extLst>
          </p:cNvPr>
          <p:cNvSpPr>
            <a:spLocks noChangeAspect="1"/>
          </p:cNvSpPr>
          <p:nvPr/>
        </p:nvSpPr>
        <p:spPr>
          <a:xfrm>
            <a:off x="5580112" y="2297531"/>
            <a:ext cx="216000" cy="216000"/>
          </a:xfrm>
          <a:prstGeom prst="ellipse">
            <a:avLst/>
          </a:prstGeom>
          <a:solidFill>
            <a:srgbClr val="FFFF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2" name="Gruppieren 11">
            <a:extLst>
              <a:ext uri="{FF2B5EF4-FFF2-40B4-BE49-F238E27FC236}">
                <a16:creationId xmlns:a16="http://schemas.microsoft.com/office/drawing/2014/main" xmlns="" id="{D80ECC12-8F0C-400A-BAAB-45BAA81D46CA}"/>
              </a:ext>
            </a:extLst>
          </p:cNvPr>
          <p:cNvGrpSpPr/>
          <p:nvPr/>
        </p:nvGrpSpPr>
        <p:grpSpPr>
          <a:xfrm>
            <a:off x="1257647" y="2750662"/>
            <a:ext cx="216000" cy="216000"/>
            <a:chOff x="1257647" y="2750662"/>
            <a:chExt cx="216000" cy="216000"/>
          </a:xfrm>
        </p:grpSpPr>
        <p:sp>
          <p:nvSpPr>
            <p:cNvPr id="21" name="Ellipse 20">
              <a:extLst>
                <a:ext uri="{FF2B5EF4-FFF2-40B4-BE49-F238E27FC236}">
                  <a16:creationId xmlns:a16="http://schemas.microsoft.com/office/drawing/2014/main" xmlns="" id="{31264E85-62F8-46A6-843C-B0FFC6A9EEF2}"/>
                </a:ext>
              </a:extLst>
            </p:cNvPr>
            <p:cNvSpPr>
              <a:spLocks noChangeAspect="1"/>
            </p:cNvSpPr>
            <p:nvPr/>
          </p:nvSpPr>
          <p:spPr>
            <a:xfrm>
              <a:off x="1257647" y="2750662"/>
              <a:ext cx="216000" cy="216000"/>
            </a:xfrm>
            <a:prstGeom prst="ellipse">
              <a:avLst/>
            </a:prstGeom>
            <a:solidFill>
              <a:srgbClr val="FFFF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cxnSp>
          <p:nvCxnSpPr>
            <p:cNvPr id="25" name="Gerade Verbindung mit Pfeil 24">
              <a:extLst>
                <a:ext uri="{FF2B5EF4-FFF2-40B4-BE49-F238E27FC236}">
                  <a16:creationId xmlns:a16="http://schemas.microsoft.com/office/drawing/2014/main" xmlns="" id="{34F55BAF-D948-45A6-8683-A277536A18F7}"/>
                </a:ext>
              </a:extLst>
            </p:cNvPr>
            <p:cNvCxnSpPr>
              <a:cxnSpLocks/>
            </p:cNvCxnSpPr>
            <p:nvPr/>
          </p:nvCxnSpPr>
          <p:spPr>
            <a:xfrm>
              <a:off x="1296000" y="2859782"/>
              <a:ext cx="144000" cy="0"/>
            </a:xfrm>
            <a:prstGeom prst="straightConnector1">
              <a:avLst/>
            </a:prstGeom>
            <a:ln w="25400">
              <a:solidFill>
                <a:srgbClr val="FFC000"/>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8" name="Gruppieren 7">
            <a:extLst>
              <a:ext uri="{FF2B5EF4-FFF2-40B4-BE49-F238E27FC236}">
                <a16:creationId xmlns:a16="http://schemas.microsoft.com/office/drawing/2014/main" xmlns="" id="{91C10063-0C13-4DA1-8925-6FBE27A09465}"/>
              </a:ext>
            </a:extLst>
          </p:cNvPr>
          <p:cNvGrpSpPr/>
          <p:nvPr/>
        </p:nvGrpSpPr>
        <p:grpSpPr>
          <a:xfrm>
            <a:off x="532800" y="2750662"/>
            <a:ext cx="216000" cy="216000"/>
            <a:chOff x="532800" y="2750662"/>
            <a:chExt cx="216000" cy="216000"/>
          </a:xfrm>
        </p:grpSpPr>
        <p:sp>
          <p:nvSpPr>
            <p:cNvPr id="13" name="Ellipse 12">
              <a:extLst>
                <a:ext uri="{FF2B5EF4-FFF2-40B4-BE49-F238E27FC236}">
                  <a16:creationId xmlns:a16="http://schemas.microsoft.com/office/drawing/2014/main" xmlns="" id="{6BC0AD6E-6ED1-42EA-9A74-8D3CA359930D}"/>
                </a:ext>
              </a:extLst>
            </p:cNvPr>
            <p:cNvSpPr>
              <a:spLocks noChangeAspect="1"/>
            </p:cNvSpPr>
            <p:nvPr/>
          </p:nvSpPr>
          <p:spPr>
            <a:xfrm>
              <a:off x="532800" y="2750662"/>
              <a:ext cx="216000" cy="216000"/>
            </a:xfrm>
            <a:prstGeom prst="ellipse">
              <a:avLst/>
            </a:prstGeom>
            <a:solidFill>
              <a:srgbClr val="92D050"/>
            </a:solidFill>
            <a:ln>
              <a:solidFill>
                <a:srgbClr val="00B0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cxnSp>
          <p:nvCxnSpPr>
            <p:cNvPr id="26" name="Gerade Verbindung mit Pfeil 25">
              <a:extLst>
                <a:ext uri="{FF2B5EF4-FFF2-40B4-BE49-F238E27FC236}">
                  <a16:creationId xmlns:a16="http://schemas.microsoft.com/office/drawing/2014/main" xmlns="" id="{40FF0369-97C7-4301-A4FA-DAD0412E4600}"/>
                </a:ext>
              </a:extLst>
            </p:cNvPr>
            <p:cNvCxnSpPr>
              <a:cxnSpLocks/>
            </p:cNvCxnSpPr>
            <p:nvPr/>
          </p:nvCxnSpPr>
          <p:spPr>
            <a:xfrm rot="5400000">
              <a:off x="568800" y="2859782"/>
              <a:ext cx="144000" cy="0"/>
            </a:xfrm>
            <a:prstGeom prst="straightConnector1">
              <a:avLst/>
            </a:prstGeom>
            <a:ln w="25400">
              <a:solidFill>
                <a:srgbClr val="00B050"/>
              </a:solidFill>
              <a:tailEnd type="arrow" w="lg" len="med"/>
            </a:ln>
          </p:spPr>
          <p:style>
            <a:lnRef idx="1">
              <a:schemeClr val="accent1"/>
            </a:lnRef>
            <a:fillRef idx="0">
              <a:schemeClr val="accent1"/>
            </a:fillRef>
            <a:effectRef idx="0">
              <a:schemeClr val="accent1"/>
            </a:effectRef>
            <a:fontRef idx="minor">
              <a:schemeClr val="tx1"/>
            </a:fontRef>
          </p:style>
        </p:cxnSp>
      </p:grpSp>
      <p:sp>
        <p:nvSpPr>
          <p:cNvPr id="27" name="Rechteck: abgerundete Ecken 26">
            <a:extLst>
              <a:ext uri="{FF2B5EF4-FFF2-40B4-BE49-F238E27FC236}">
                <a16:creationId xmlns:a16="http://schemas.microsoft.com/office/drawing/2014/main" xmlns="" id="{9CD734B3-1519-4204-8657-9D73C1E6C0D2}"/>
              </a:ext>
            </a:extLst>
          </p:cNvPr>
          <p:cNvSpPr/>
          <p:nvPr/>
        </p:nvSpPr>
        <p:spPr>
          <a:xfrm>
            <a:off x="475577" y="2427734"/>
            <a:ext cx="2415574" cy="163112"/>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8" name="Rechteck: abgerundete Ecken 27">
            <a:extLst>
              <a:ext uri="{FF2B5EF4-FFF2-40B4-BE49-F238E27FC236}">
                <a16:creationId xmlns:a16="http://schemas.microsoft.com/office/drawing/2014/main" xmlns="" id="{5B582AC6-5ADF-4704-8664-E751A28DEE6E}"/>
              </a:ext>
            </a:extLst>
          </p:cNvPr>
          <p:cNvSpPr/>
          <p:nvPr/>
        </p:nvSpPr>
        <p:spPr>
          <a:xfrm>
            <a:off x="476731" y="1928562"/>
            <a:ext cx="2415574" cy="163112"/>
          </a:xfrm>
          <a:prstGeom prst="roundRect">
            <a:avLst/>
          </a:prstGeom>
          <a:solidFill>
            <a:srgbClr val="92D050">
              <a:alpha val="40000"/>
            </a:srgbClr>
          </a:solid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9" name="Rechteck: abgerundete Ecken 28">
            <a:extLst>
              <a:ext uri="{FF2B5EF4-FFF2-40B4-BE49-F238E27FC236}">
                <a16:creationId xmlns:a16="http://schemas.microsoft.com/office/drawing/2014/main" xmlns="" id="{5721E5DB-2812-465E-9015-CCBBF4CE6169}"/>
              </a:ext>
            </a:extLst>
          </p:cNvPr>
          <p:cNvSpPr/>
          <p:nvPr/>
        </p:nvSpPr>
        <p:spPr>
          <a:xfrm>
            <a:off x="475577" y="2056761"/>
            <a:ext cx="2415574" cy="163112"/>
          </a:xfrm>
          <a:prstGeom prst="roundRect">
            <a:avLst/>
          </a:prstGeom>
          <a:solidFill>
            <a:srgbClr val="92D050">
              <a:alpha val="40000"/>
            </a:srgbClr>
          </a:solid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0" name="Rechteck: abgerundete Ecken 29">
            <a:extLst>
              <a:ext uri="{FF2B5EF4-FFF2-40B4-BE49-F238E27FC236}">
                <a16:creationId xmlns:a16="http://schemas.microsoft.com/office/drawing/2014/main" xmlns="" id="{011DB060-3EBA-49F9-9CEF-C116460D5622}"/>
              </a:ext>
            </a:extLst>
          </p:cNvPr>
          <p:cNvSpPr/>
          <p:nvPr/>
        </p:nvSpPr>
        <p:spPr>
          <a:xfrm>
            <a:off x="475313" y="2178148"/>
            <a:ext cx="2415574" cy="163112"/>
          </a:xfrm>
          <a:prstGeom prst="roundRect">
            <a:avLst/>
          </a:prstGeom>
          <a:solidFill>
            <a:srgbClr val="92D050">
              <a:alpha val="40000"/>
            </a:srgbClr>
          </a:solid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1" name="Rechteck: abgerundete Ecken 30">
            <a:extLst>
              <a:ext uri="{FF2B5EF4-FFF2-40B4-BE49-F238E27FC236}">
                <a16:creationId xmlns:a16="http://schemas.microsoft.com/office/drawing/2014/main" xmlns="" id="{7404A592-4F92-4B84-BBB4-CE09FCB5F813}"/>
              </a:ext>
            </a:extLst>
          </p:cNvPr>
          <p:cNvSpPr/>
          <p:nvPr/>
        </p:nvSpPr>
        <p:spPr>
          <a:xfrm>
            <a:off x="475313" y="2298150"/>
            <a:ext cx="2415574" cy="163112"/>
          </a:xfrm>
          <a:prstGeom prst="roundRect">
            <a:avLst/>
          </a:prstGeom>
          <a:solidFill>
            <a:srgbClr val="92D050">
              <a:alpha val="40000"/>
            </a:srgbClr>
          </a:solid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2" name="Rechteck: abgerundete Ecken 31">
            <a:extLst>
              <a:ext uri="{FF2B5EF4-FFF2-40B4-BE49-F238E27FC236}">
                <a16:creationId xmlns:a16="http://schemas.microsoft.com/office/drawing/2014/main" xmlns="" id="{19879BF5-4AFE-45CE-89E3-1182588F7744}"/>
              </a:ext>
            </a:extLst>
          </p:cNvPr>
          <p:cNvSpPr/>
          <p:nvPr/>
        </p:nvSpPr>
        <p:spPr>
          <a:xfrm>
            <a:off x="2309152" y="2458248"/>
            <a:ext cx="281888" cy="132014"/>
          </a:xfrm>
          <a:prstGeom prst="roundRect">
            <a:avLst/>
          </a:prstGeom>
          <a:solidFill>
            <a:srgbClr val="FFC000">
              <a:alpha val="40000"/>
            </a:srgb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3" name="Rechteck: abgerundete Ecken 32">
            <a:extLst>
              <a:ext uri="{FF2B5EF4-FFF2-40B4-BE49-F238E27FC236}">
                <a16:creationId xmlns:a16="http://schemas.microsoft.com/office/drawing/2014/main" xmlns="" id="{17F21BB2-A836-466E-A2B2-78066E2A3146}"/>
              </a:ext>
            </a:extLst>
          </p:cNvPr>
          <p:cNvSpPr/>
          <p:nvPr/>
        </p:nvSpPr>
        <p:spPr>
          <a:xfrm>
            <a:off x="2591040" y="2458320"/>
            <a:ext cx="281888" cy="132014"/>
          </a:xfrm>
          <a:prstGeom prst="roundRect">
            <a:avLst/>
          </a:prstGeom>
          <a:solidFill>
            <a:srgbClr val="FFC000">
              <a:alpha val="40000"/>
            </a:srgb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4" name="Rechteck: abgerundete Ecken 33">
            <a:extLst>
              <a:ext uri="{FF2B5EF4-FFF2-40B4-BE49-F238E27FC236}">
                <a16:creationId xmlns:a16="http://schemas.microsoft.com/office/drawing/2014/main" xmlns="" id="{32B26B47-D8B7-4C11-BD77-4733C7E38084}"/>
              </a:ext>
            </a:extLst>
          </p:cNvPr>
          <p:cNvSpPr/>
          <p:nvPr/>
        </p:nvSpPr>
        <p:spPr>
          <a:xfrm>
            <a:off x="1506571" y="2457664"/>
            <a:ext cx="281888" cy="132014"/>
          </a:xfrm>
          <a:prstGeom prst="roundRect">
            <a:avLst/>
          </a:prstGeom>
          <a:solidFill>
            <a:srgbClr val="FFC000">
              <a:alpha val="40000"/>
            </a:srgb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5" name="Rechteck: abgerundete Ecken 34">
            <a:extLst>
              <a:ext uri="{FF2B5EF4-FFF2-40B4-BE49-F238E27FC236}">
                <a16:creationId xmlns:a16="http://schemas.microsoft.com/office/drawing/2014/main" xmlns="" id="{D71E7105-19B6-4DA9-8549-D21A4AE8185D}"/>
              </a:ext>
            </a:extLst>
          </p:cNvPr>
          <p:cNvSpPr/>
          <p:nvPr/>
        </p:nvSpPr>
        <p:spPr>
          <a:xfrm>
            <a:off x="1772866" y="2457664"/>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6" name="Ellipse 35">
            <a:extLst>
              <a:ext uri="{FF2B5EF4-FFF2-40B4-BE49-F238E27FC236}">
                <a16:creationId xmlns:a16="http://schemas.microsoft.com/office/drawing/2014/main" xmlns="" id="{04DBAD7A-5DAC-4C8A-B178-F645D47D8C7E}"/>
              </a:ext>
            </a:extLst>
          </p:cNvPr>
          <p:cNvSpPr>
            <a:spLocks noChangeAspect="1"/>
          </p:cNvSpPr>
          <p:nvPr/>
        </p:nvSpPr>
        <p:spPr>
          <a:xfrm>
            <a:off x="1863548" y="2804662"/>
            <a:ext cx="108000" cy="108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7" name="Ellipse 36">
            <a:extLst>
              <a:ext uri="{FF2B5EF4-FFF2-40B4-BE49-F238E27FC236}">
                <a16:creationId xmlns:a16="http://schemas.microsoft.com/office/drawing/2014/main" xmlns="" id="{EF9ADAD8-3BA4-4E03-A493-829B8BCA0A8A}"/>
              </a:ext>
            </a:extLst>
          </p:cNvPr>
          <p:cNvSpPr>
            <a:spLocks noChangeAspect="1"/>
          </p:cNvSpPr>
          <p:nvPr/>
        </p:nvSpPr>
        <p:spPr>
          <a:xfrm>
            <a:off x="507600" y="2470048"/>
            <a:ext cx="90000" cy="90000"/>
          </a:xfrm>
          <a:prstGeom prst="ellipse">
            <a:avLst/>
          </a:prstGeom>
          <a:solidFill>
            <a:srgbClr val="FFFF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8" name="Ellipse 37">
            <a:extLst>
              <a:ext uri="{FF2B5EF4-FFF2-40B4-BE49-F238E27FC236}">
                <a16:creationId xmlns:a16="http://schemas.microsoft.com/office/drawing/2014/main" xmlns="" id="{A5E7B839-1A01-4144-84A7-3EDAD5A181D9}"/>
              </a:ext>
            </a:extLst>
          </p:cNvPr>
          <p:cNvSpPr>
            <a:spLocks noChangeAspect="1"/>
          </p:cNvSpPr>
          <p:nvPr/>
        </p:nvSpPr>
        <p:spPr>
          <a:xfrm>
            <a:off x="2396096" y="2804662"/>
            <a:ext cx="108000" cy="108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9" name="Ellipse 38">
            <a:extLst>
              <a:ext uri="{FF2B5EF4-FFF2-40B4-BE49-F238E27FC236}">
                <a16:creationId xmlns:a16="http://schemas.microsoft.com/office/drawing/2014/main" xmlns="" id="{0BB964F8-19F7-46A8-A4CC-F546C803013C}"/>
              </a:ext>
            </a:extLst>
          </p:cNvPr>
          <p:cNvSpPr>
            <a:spLocks noChangeAspect="1"/>
          </p:cNvSpPr>
          <p:nvPr/>
        </p:nvSpPr>
        <p:spPr>
          <a:xfrm>
            <a:off x="2677984" y="2804400"/>
            <a:ext cx="108000" cy="108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0" name="Ellipse 39">
            <a:extLst>
              <a:ext uri="{FF2B5EF4-FFF2-40B4-BE49-F238E27FC236}">
                <a16:creationId xmlns:a16="http://schemas.microsoft.com/office/drawing/2014/main" xmlns="" id="{C330B7AC-8B9F-4037-A069-ED18D143FE6C}"/>
              </a:ext>
            </a:extLst>
          </p:cNvPr>
          <p:cNvSpPr>
            <a:spLocks noChangeAspect="1"/>
          </p:cNvSpPr>
          <p:nvPr/>
        </p:nvSpPr>
        <p:spPr>
          <a:xfrm>
            <a:off x="1597274" y="2804400"/>
            <a:ext cx="108000" cy="108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2" name="Rechteck 41">
            <a:extLst>
              <a:ext uri="{FF2B5EF4-FFF2-40B4-BE49-F238E27FC236}">
                <a16:creationId xmlns:a16="http://schemas.microsoft.com/office/drawing/2014/main" xmlns="" id="{6C8FA9BB-57E3-4A39-8D3E-6B8D7295CAAE}"/>
              </a:ext>
            </a:extLst>
          </p:cNvPr>
          <p:cNvSpPr>
            <a:spLocks noChangeAspect="1"/>
          </p:cNvSpPr>
          <p:nvPr/>
        </p:nvSpPr>
        <p:spPr>
          <a:xfrm>
            <a:off x="2611399" y="3092521"/>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feld 42">
            <a:extLst>
              <a:ext uri="{FF2B5EF4-FFF2-40B4-BE49-F238E27FC236}">
                <a16:creationId xmlns:a16="http://schemas.microsoft.com/office/drawing/2014/main" xmlns="" id="{7D039A59-5DA7-4CFE-82B3-8FF7C304A26C}"/>
              </a:ext>
            </a:extLst>
          </p:cNvPr>
          <p:cNvSpPr txBox="1"/>
          <p:nvPr/>
        </p:nvSpPr>
        <p:spPr>
          <a:xfrm>
            <a:off x="342464" y="794873"/>
            <a:ext cx="5054589" cy="430887"/>
          </a:xfrm>
          <a:prstGeom prst="rect">
            <a:avLst/>
          </a:prstGeom>
          <a:noFill/>
        </p:spPr>
        <p:txBody>
          <a:bodyPr wrap="none" rtlCol="0">
            <a:spAutoFit/>
          </a:bodyPr>
          <a:lstStyle/>
          <a:p>
            <a:r>
              <a:rPr lang="en-GB" sz="1100" dirty="0">
                <a:solidFill>
                  <a:srgbClr val="E61E19"/>
                </a:solidFill>
                <a:latin typeface="Source Sans Pro" panose="020B0503030403020204" pitchFamily="34" charset="0"/>
                <a:ea typeface="Source Sans Pro" panose="020B0503030403020204" pitchFamily="34" charset="0"/>
              </a:rPr>
              <a:t>These parameters are to be adjusted if the sensor does not operate as expected.</a:t>
            </a:r>
          </a:p>
          <a:p>
            <a:r>
              <a:rPr lang="en-GB" sz="1100" dirty="0">
                <a:solidFill>
                  <a:srgbClr val="E61E19"/>
                </a:solidFill>
                <a:latin typeface="Source Sans Pro" panose="020B0503030403020204" pitchFamily="34" charset="0"/>
                <a:ea typeface="Source Sans Pro" panose="020B0503030403020204" pitchFamily="34" charset="0"/>
              </a:rPr>
              <a:t>They are not necessary for a normal installation.</a:t>
            </a:r>
          </a:p>
        </p:txBody>
      </p:sp>
    </p:spTree>
    <p:extLst>
      <p:ext uri="{BB962C8B-B14F-4D97-AF65-F5344CB8AC3E}">
        <p14:creationId xmlns:p14="http://schemas.microsoft.com/office/powerpoint/2010/main" val="27331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28"/>
                                        </p:tgtEl>
                                        <p:attrNameLst>
                                          <p:attrName>style.visibility</p:attrName>
                                        </p:attrNameLst>
                                      </p:cBhvr>
                                      <p:to>
                                        <p:strVal val="visible"/>
                                      </p:to>
                                    </p:set>
                                  </p:childTnLst>
                                </p:cTn>
                              </p:par>
                            </p:childTnLst>
                          </p:cTn>
                        </p:par>
                        <p:par>
                          <p:cTn id="10" fill="hold">
                            <p:stCondLst>
                              <p:cond delay="1000"/>
                            </p:stCondLst>
                            <p:childTnLst>
                              <p:par>
                                <p:cTn id="11" presetID="1" presetClass="exit" presetSubtype="0" fill="hold" grpId="1" nodeType="afterEffect">
                                  <p:stCondLst>
                                    <p:cond delay="500"/>
                                  </p:stCondLst>
                                  <p:childTnLst>
                                    <p:set>
                                      <p:cBhvr>
                                        <p:cTn id="12" dur="1" fill="hold">
                                          <p:stCondLst>
                                            <p:cond delay="0"/>
                                          </p:stCondLst>
                                        </p:cTn>
                                        <p:tgtEl>
                                          <p:spTgt spid="28"/>
                                        </p:tgtEl>
                                        <p:attrNameLst>
                                          <p:attrName>style.visibility</p:attrName>
                                        </p:attrNameLst>
                                      </p:cBhvr>
                                      <p:to>
                                        <p:strVal val="hidden"/>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par>
                          <p:cTn id="16" fill="hold">
                            <p:stCondLst>
                              <p:cond delay="1500"/>
                            </p:stCondLst>
                            <p:childTnLst>
                              <p:par>
                                <p:cTn id="17" presetID="1" presetClass="exit" presetSubtype="0" fill="hold" grpId="1" nodeType="afterEffect">
                                  <p:stCondLst>
                                    <p:cond delay="500"/>
                                  </p:stCondLst>
                                  <p:childTnLst>
                                    <p:set>
                                      <p:cBhvr>
                                        <p:cTn id="18" dur="1" fill="hold">
                                          <p:stCondLst>
                                            <p:cond delay="0"/>
                                          </p:stCondLst>
                                        </p:cTn>
                                        <p:tgtEl>
                                          <p:spTgt spid="29"/>
                                        </p:tgtEl>
                                        <p:attrNameLst>
                                          <p:attrName>style.visibility</p:attrName>
                                        </p:attrNameLst>
                                      </p:cBhvr>
                                      <p:to>
                                        <p:strVal val="hidden"/>
                                      </p:to>
                                    </p:se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par>
                          <p:cTn id="22" fill="hold">
                            <p:stCondLst>
                              <p:cond delay="2000"/>
                            </p:stCondLst>
                            <p:childTnLst>
                              <p:par>
                                <p:cTn id="23" presetID="1" presetClass="exit" presetSubtype="0" fill="hold" grpId="1" nodeType="afterEffect">
                                  <p:stCondLst>
                                    <p:cond delay="500"/>
                                  </p:stCondLst>
                                  <p:childTnLst>
                                    <p:set>
                                      <p:cBhvr>
                                        <p:cTn id="24" dur="1" fill="hold">
                                          <p:stCondLst>
                                            <p:cond delay="0"/>
                                          </p:stCondLst>
                                        </p:cTn>
                                        <p:tgtEl>
                                          <p:spTgt spid="30"/>
                                        </p:tgtEl>
                                        <p:attrNameLst>
                                          <p:attrName>style.visibility</p:attrName>
                                        </p:attrNameLst>
                                      </p:cBhvr>
                                      <p:to>
                                        <p:strVal val="hidden"/>
                                      </p:to>
                                    </p:set>
                                  </p:childTnLst>
                                </p:cTn>
                              </p:par>
                            </p:childTnLst>
                          </p:cTn>
                        </p:par>
                        <p:par>
                          <p:cTn id="25" fill="hold">
                            <p:stCondLst>
                              <p:cond delay="2500"/>
                            </p:stCondLst>
                            <p:childTnLst>
                              <p:par>
                                <p:cTn id="26" presetID="1" presetClass="entr" presetSubtype="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childTnLst>
                                </p:cTn>
                              </p:par>
                            </p:childTnLst>
                          </p:cTn>
                        </p:par>
                        <p:par>
                          <p:cTn id="28" fill="hold">
                            <p:stCondLst>
                              <p:cond delay="2500"/>
                            </p:stCondLst>
                            <p:childTnLst>
                              <p:par>
                                <p:cTn id="29" presetID="1" presetClass="exit" presetSubtype="0" fill="hold" grpId="1" nodeType="afterEffect">
                                  <p:stCondLst>
                                    <p:cond delay="500"/>
                                  </p:stCondLst>
                                  <p:childTnLst>
                                    <p:set>
                                      <p:cBhvr>
                                        <p:cTn id="30" dur="1" fill="hold">
                                          <p:stCondLst>
                                            <p:cond delay="0"/>
                                          </p:stCondLst>
                                        </p:cTn>
                                        <p:tgtEl>
                                          <p:spTgt spid="31"/>
                                        </p:tgtEl>
                                        <p:attrNameLst>
                                          <p:attrName>style.visibility</p:attrName>
                                        </p:attrNameLst>
                                      </p:cBhvr>
                                      <p:to>
                                        <p:strVal val="hidden"/>
                                      </p:to>
                                    </p:set>
                                  </p:childTnLst>
                                </p:cTn>
                              </p:par>
                            </p:childTnLst>
                          </p:cTn>
                        </p:par>
                        <p:par>
                          <p:cTn id="31" fill="hold">
                            <p:stCondLst>
                              <p:cond delay="3000"/>
                            </p:stCondLst>
                            <p:childTnLst>
                              <p:par>
                                <p:cTn id="32" presetID="1" presetClass="entr" presetSubtype="0"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3000"/>
                            </p:stCondLst>
                            <p:childTnLst>
                              <p:par>
                                <p:cTn id="35" presetID="1"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par>
                          <p:cTn id="41" fill="hold">
                            <p:stCondLst>
                              <p:cond delay="0"/>
                            </p:stCondLst>
                            <p:childTnLst>
                              <p:par>
                                <p:cTn id="42" presetID="1" presetClass="exit" presetSubtype="0" fill="hold" grpId="1" nodeType="afterEffect">
                                  <p:stCondLst>
                                    <p:cond delay="1000"/>
                                  </p:stCondLst>
                                  <p:childTnLst>
                                    <p:set>
                                      <p:cBhvr>
                                        <p:cTn id="43" dur="1" fill="hold">
                                          <p:stCondLst>
                                            <p:cond delay="0"/>
                                          </p:stCondLst>
                                        </p:cTn>
                                        <p:tgtEl>
                                          <p:spTgt spid="27"/>
                                        </p:tgtEl>
                                        <p:attrNameLst>
                                          <p:attrName>style.visibility</p:attrName>
                                        </p:attrNameLst>
                                      </p:cBhvr>
                                      <p:to>
                                        <p:strVal val="hidden"/>
                                      </p:to>
                                    </p:set>
                                  </p:childTnLst>
                                </p:cTn>
                              </p:par>
                            </p:childTnLst>
                          </p:cTn>
                        </p:par>
                        <p:par>
                          <p:cTn id="44" fill="hold">
                            <p:stCondLst>
                              <p:cond delay="1000"/>
                            </p:stCondLst>
                            <p:childTnLst>
                              <p:par>
                                <p:cTn id="45" presetID="1" presetClass="entr" presetSubtype="0"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childTnLst>
                          </p:cTn>
                        </p:par>
                        <p:par>
                          <p:cTn id="49" fill="hold">
                            <p:stCondLst>
                              <p:cond delay="1000"/>
                            </p:stCondLst>
                            <p:childTnLst>
                              <p:par>
                                <p:cTn id="50" presetID="1" presetClass="exit" presetSubtype="0" fill="hold" grpId="1" nodeType="afterEffect">
                                  <p:stCondLst>
                                    <p:cond delay="1000"/>
                                  </p:stCondLst>
                                  <p:childTnLst>
                                    <p:set>
                                      <p:cBhvr>
                                        <p:cTn id="51" dur="1" fill="hold">
                                          <p:stCondLst>
                                            <p:cond delay="0"/>
                                          </p:stCondLst>
                                        </p:cTn>
                                        <p:tgtEl>
                                          <p:spTgt spid="32"/>
                                        </p:tgtEl>
                                        <p:attrNameLst>
                                          <p:attrName>style.visibility</p:attrName>
                                        </p:attrNameLst>
                                      </p:cBhvr>
                                      <p:to>
                                        <p:strVal val="hidden"/>
                                      </p:to>
                                    </p:set>
                                  </p:childTnLst>
                                </p:cTn>
                              </p:par>
                            </p:childTnLst>
                          </p:cTn>
                        </p:par>
                        <p:par>
                          <p:cTn id="52" fill="hold">
                            <p:stCondLst>
                              <p:cond delay="2000"/>
                            </p:stCondLst>
                            <p:childTnLst>
                              <p:par>
                                <p:cTn id="53" presetID="1" presetClass="exit" presetSubtype="0" fill="hold" grpId="1" nodeType="afterEffect">
                                  <p:stCondLst>
                                    <p:cond delay="0"/>
                                  </p:stCondLst>
                                  <p:childTnLst>
                                    <p:set>
                                      <p:cBhvr>
                                        <p:cTn id="54" dur="1" fill="hold">
                                          <p:stCondLst>
                                            <p:cond delay="0"/>
                                          </p:stCondLst>
                                        </p:cTn>
                                        <p:tgtEl>
                                          <p:spTgt spid="38"/>
                                        </p:tgtEl>
                                        <p:attrNameLst>
                                          <p:attrName>style.visibility</p:attrName>
                                        </p:attrNameLst>
                                      </p:cBhvr>
                                      <p:to>
                                        <p:strVal val="hidden"/>
                                      </p:to>
                                    </p:set>
                                  </p:childTnLst>
                                </p:cTn>
                              </p:par>
                            </p:childTnLst>
                          </p:cTn>
                        </p:par>
                        <p:par>
                          <p:cTn id="55" fill="hold">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33"/>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9"/>
                                        </p:tgtEl>
                                        <p:attrNameLst>
                                          <p:attrName>style.visibility</p:attrName>
                                        </p:attrNameLst>
                                      </p:cBhvr>
                                      <p:to>
                                        <p:strVal val="visible"/>
                                      </p:to>
                                    </p:set>
                                  </p:childTnLst>
                                </p:cTn>
                              </p:par>
                            </p:childTnLst>
                          </p:cTn>
                        </p:par>
                        <p:par>
                          <p:cTn id="60" fill="hold">
                            <p:stCondLst>
                              <p:cond delay="2000"/>
                            </p:stCondLst>
                            <p:childTnLst>
                              <p:par>
                                <p:cTn id="61" presetID="1" presetClass="exit" presetSubtype="0" fill="hold" grpId="1" nodeType="afterEffect">
                                  <p:stCondLst>
                                    <p:cond delay="500"/>
                                  </p:stCondLst>
                                  <p:childTnLst>
                                    <p:set>
                                      <p:cBhvr>
                                        <p:cTn id="62" dur="1" fill="hold">
                                          <p:stCondLst>
                                            <p:cond delay="0"/>
                                          </p:stCondLst>
                                        </p:cTn>
                                        <p:tgtEl>
                                          <p:spTgt spid="33"/>
                                        </p:tgtEl>
                                        <p:attrNameLst>
                                          <p:attrName>style.visibility</p:attrName>
                                        </p:attrNameLst>
                                      </p:cBhvr>
                                      <p:to>
                                        <p:strVal val="hidden"/>
                                      </p:to>
                                    </p:set>
                                  </p:childTnLst>
                                </p:cTn>
                              </p:par>
                            </p:childTnLst>
                          </p:cTn>
                        </p:par>
                        <p:par>
                          <p:cTn id="63" fill="hold">
                            <p:stCondLst>
                              <p:cond delay="2500"/>
                            </p:stCondLst>
                            <p:childTnLst>
                              <p:par>
                                <p:cTn id="64" presetID="1" presetClass="exit" presetSubtype="0" fill="hold" grpId="1" nodeType="afterEffect">
                                  <p:stCondLst>
                                    <p:cond delay="0"/>
                                  </p:stCondLst>
                                  <p:childTnLst>
                                    <p:set>
                                      <p:cBhvr>
                                        <p:cTn id="65" dur="1" fill="hold">
                                          <p:stCondLst>
                                            <p:cond delay="0"/>
                                          </p:stCondLst>
                                        </p:cTn>
                                        <p:tgtEl>
                                          <p:spTgt spid="39"/>
                                        </p:tgtEl>
                                        <p:attrNameLst>
                                          <p:attrName>style.visibility</p:attrName>
                                        </p:attrNameLst>
                                      </p:cBhvr>
                                      <p:to>
                                        <p:strVal val="hidden"/>
                                      </p:to>
                                    </p:set>
                                  </p:childTnLst>
                                </p:cTn>
                              </p:par>
                            </p:childTnLst>
                          </p:cTn>
                        </p:par>
                        <p:par>
                          <p:cTn id="66" fill="hold">
                            <p:stCondLst>
                              <p:cond delay="2500"/>
                            </p:stCondLst>
                            <p:childTnLst>
                              <p:par>
                                <p:cTn id="67" presetID="1" presetClass="entr" presetSubtype="0" fill="hold" grpId="0" nodeType="after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childTnLst>
                          </p:cTn>
                        </p:par>
                        <p:par>
                          <p:cTn id="71" fill="hold">
                            <p:stCondLst>
                              <p:cond delay="2500"/>
                            </p:stCondLst>
                            <p:childTnLst>
                              <p:par>
                                <p:cTn id="72" presetID="1" presetClass="exit" presetSubtype="0" fill="hold" grpId="1" nodeType="afterEffect">
                                  <p:stCondLst>
                                    <p:cond delay="500"/>
                                  </p:stCondLst>
                                  <p:childTnLst>
                                    <p:set>
                                      <p:cBhvr>
                                        <p:cTn id="73" dur="1" fill="hold">
                                          <p:stCondLst>
                                            <p:cond delay="0"/>
                                          </p:stCondLst>
                                        </p:cTn>
                                        <p:tgtEl>
                                          <p:spTgt spid="34"/>
                                        </p:tgtEl>
                                        <p:attrNameLst>
                                          <p:attrName>style.visibility</p:attrName>
                                        </p:attrNameLst>
                                      </p:cBhvr>
                                      <p:to>
                                        <p:strVal val="hidden"/>
                                      </p:to>
                                    </p:set>
                                  </p:childTnLst>
                                </p:cTn>
                              </p:par>
                              <p:par>
                                <p:cTn id="74" presetID="1" presetClass="exit" presetSubtype="0" fill="hold" grpId="1" nodeType="withEffect">
                                  <p:stCondLst>
                                    <p:cond delay="500"/>
                                  </p:stCondLst>
                                  <p:childTnLst>
                                    <p:set>
                                      <p:cBhvr>
                                        <p:cTn id="75" dur="1" fill="hold">
                                          <p:stCondLst>
                                            <p:cond delay="0"/>
                                          </p:stCondLst>
                                        </p:cTn>
                                        <p:tgtEl>
                                          <p:spTgt spid="40"/>
                                        </p:tgtEl>
                                        <p:attrNameLst>
                                          <p:attrName>style.visibility</p:attrName>
                                        </p:attrNameLst>
                                      </p:cBhvr>
                                      <p:to>
                                        <p:strVal val="hidden"/>
                                      </p:to>
                                    </p:set>
                                  </p:childTnLst>
                                </p:cTn>
                              </p:par>
                            </p:childTnLst>
                          </p:cTn>
                        </p:par>
                        <p:par>
                          <p:cTn id="76" fill="hold">
                            <p:stCondLst>
                              <p:cond delay="3000"/>
                            </p:stCondLst>
                            <p:childTnLst>
                              <p:par>
                                <p:cTn id="77" presetID="1" presetClass="entr" presetSubtype="0" fill="hold" grpId="0" nodeType="after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6" grpId="0" animBg="1"/>
      <p:bldP spid="37" grpId="0" animBg="1"/>
      <p:bldP spid="38" grpId="0" animBg="1"/>
      <p:bldP spid="38" grpId="1" animBg="1"/>
      <p:bldP spid="39" grpId="0" animBg="1"/>
      <p:bldP spid="39" grpId="1" animBg="1"/>
      <p:bldP spid="40" grpId="0" animBg="1"/>
      <p:bldP spid="40"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pPr marL="0" indent="0">
              <a:buNone/>
            </a:pPr>
            <a:r>
              <a:rPr lang="de-CH" dirty="0"/>
              <a:t>Additional </a:t>
            </a:r>
            <a:r>
              <a:rPr lang="de-CH" dirty="0" err="1"/>
              <a:t>explanations</a:t>
            </a:r>
            <a:endParaRPr lang="en-US" dirty="0"/>
          </a:p>
        </p:txBody>
      </p:sp>
    </p:spTree>
    <p:extLst>
      <p:ext uri="{BB962C8B-B14F-4D97-AF65-F5344CB8AC3E}">
        <p14:creationId xmlns:p14="http://schemas.microsoft.com/office/powerpoint/2010/main" val="10617099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46</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Heater</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GB" dirty="0">
                <a:latin typeface="Source Sans Pro" panose="020B0503030403020204" pitchFamily="34" charset="0"/>
              </a:rPr>
              <a:t>Built-in heater</a:t>
            </a:r>
          </a:p>
          <a:p>
            <a:pPr>
              <a:tabLst>
                <a:tab pos="3946525" algn="l"/>
                <a:tab pos="6362700" algn="r"/>
              </a:tabLst>
            </a:pPr>
            <a:r>
              <a:rPr lang="en-GB" dirty="0">
                <a:latin typeface="Source Sans Pro" panose="020B0503030403020204" pitchFamily="34" charset="0"/>
              </a:rPr>
              <a:t>For the ultrasonic module</a:t>
            </a:r>
          </a:p>
          <a:p>
            <a:pPr>
              <a:tabLst>
                <a:tab pos="3946525" algn="l"/>
                <a:tab pos="6362700" algn="r"/>
              </a:tabLst>
            </a:pPr>
            <a:r>
              <a:rPr lang="en-US" dirty="0">
                <a:latin typeface="Source Sans Pro" panose="020B0503030403020204" pitchFamily="34" charset="0"/>
              </a:rPr>
              <a:t>When it gets colder (&lt;5 °C), the heater </a:t>
            </a:r>
            <a:r>
              <a:rPr lang="en-US" b="1" dirty="0">
                <a:latin typeface="Source Sans Pro" panose="020B0503030403020204" pitchFamily="34" charset="0"/>
              </a:rPr>
              <a:t>automatically</a:t>
            </a:r>
            <a:r>
              <a:rPr lang="en-US" dirty="0">
                <a:latin typeface="Source Sans Pro" panose="020B0503030403020204" pitchFamily="34" charset="0"/>
              </a:rPr>
              <a:t> switches on to warm up the module</a:t>
            </a:r>
          </a:p>
          <a:p>
            <a:pPr>
              <a:tabLst>
                <a:tab pos="3946525" algn="l"/>
                <a:tab pos="6362700" algn="r"/>
              </a:tabLst>
            </a:pPr>
            <a:r>
              <a:rPr lang="en-US" dirty="0">
                <a:latin typeface="Source Sans Pro" panose="020B0503030403020204" pitchFamily="34" charset="0"/>
              </a:rPr>
              <a:t>It can also melt accumulated snow on the surface of the module</a:t>
            </a:r>
          </a:p>
          <a:p>
            <a:pPr>
              <a:tabLst>
                <a:tab pos="3946525" algn="l"/>
                <a:tab pos="6362700" algn="r"/>
              </a:tabLst>
            </a:pPr>
            <a:endParaRPr lang="en-US" dirty="0">
              <a:latin typeface="Source Sans Pro" panose="020B0503030403020204" pitchFamily="34" charset="0"/>
            </a:endParaRPr>
          </a:p>
          <a:p>
            <a:pPr marL="0" indent="0">
              <a:buNone/>
              <a:tabLst>
                <a:tab pos="3946525" algn="l"/>
                <a:tab pos="6362700" algn="r"/>
              </a:tabLst>
            </a:pPr>
            <a:r>
              <a:rPr lang="en-US" dirty="0">
                <a:latin typeface="Source Sans Pro" panose="020B0503030403020204" pitchFamily="34" charset="0"/>
                <a:sym typeface="Wingdings" panose="05000000000000000000" pitchFamily="2" charset="2"/>
              </a:rPr>
              <a:t> </a:t>
            </a:r>
            <a:r>
              <a:rPr lang="en-US" dirty="0">
                <a:latin typeface="Source Sans Pro" panose="020B0503030403020204" pitchFamily="34" charset="0"/>
              </a:rPr>
              <a:t>Allows to use ProAccess down to -30° C</a:t>
            </a:r>
            <a:endParaRPr lang="en-GB" dirty="0">
              <a:latin typeface="Source Sans Pro" panose="020B0503030403020204" pitchFamily="34" charset="0"/>
            </a:endParaRPr>
          </a:p>
        </p:txBody>
      </p:sp>
    </p:spTree>
    <p:extLst>
      <p:ext uri="{BB962C8B-B14F-4D97-AF65-F5344CB8AC3E}">
        <p14:creationId xmlns:p14="http://schemas.microsoft.com/office/powerpoint/2010/main" val="40623866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en-GB" sz="1600" dirty="0" smtClean="0">
                <a:latin typeface="Source Sans Pro" panose="020B0503030403020204" pitchFamily="34" charset="0"/>
              </a:rPr>
              <a:t>Possibility </a:t>
            </a:r>
            <a:r>
              <a:rPr lang="en-GB" sz="1600" dirty="0">
                <a:latin typeface="Source Sans Pro" panose="020B0503030403020204" pitchFamily="34" charset="0"/>
              </a:rPr>
              <a:t>to trigger a sensitivity enhancement (</a:t>
            </a:r>
            <a:r>
              <a:rPr lang="en-GB" sz="1600" b="1" i="1" dirty="0">
                <a:latin typeface="Source Sans Pro" panose="020B0503030403020204" pitchFamily="34" charset="0"/>
              </a:rPr>
              <a:t>Wake</a:t>
            </a:r>
            <a:r>
              <a:rPr lang="en-GB" sz="1600" dirty="0">
                <a:latin typeface="Source Sans Pro" panose="020B0503030403020204" pitchFamily="34" charset="0"/>
              </a:rPr>
              <a:t>) by an external </a:t>
            </a:r>
            <a:r>
              <a:rPr lang="en-GB" sz="1600" dirty="0" smtClean="0">
                <a:latin typeface="Source Sans Pro" panose="020B0503030403020204" pitchFamily="34" charset="0"/>
              </a:rPr>
              <a:t>signal</a:t>
            </a:r>
            <a:br>
              <a:rPr lang="en-GB" sz="1600" dirty="0" smtClean="0">
                <a:latin typeface="Source Sans Pro" panose="020B0503030403020204" pitchFamily="34" charset="0"/>
              </a:rPr>
            </a:br>
            <a:r>
              <a:rPr lang="en-GB" sz="1600" dirty="0" smtClean="0">
                <a:latin typeface="Source Sans Pro" panose="020B0503030403020204" pitchFamily="34" charset="0"/>
              </a:rPr>
              <a:t>i.e. the sensor will react to anything (similar to human cancel = off)</a:t>
            </a:r>
            <a:endParaRPr lang="en-GB" sz="1600" dirty="0">
              <a:latin typeface="Source Sans Pro" panose="020B0503030403020204" pitchFamily="34" charset="0"/>
            </a:endParaRPr>
          </a:p>
          <a:p>
            <a:pPr>
              <a:tabLst>
                <a:tab pos="3946525" algn="l"/>
                <a:tab pos="6362700" algn="r"/>
              </a:tabLst>
            </a:pPr>
            <a:r>
              <a:rPr lang="en-GB" sz="1600" dirty="0" smtClean="0">
                <a:latin typeface="Source Sans Pro" panose="020B0503030403020204" pitchFamily="34" charset="0"/>
              </a:rPr>
              <a:t>Possibility to inhibit the sensor (</a:t>
            </a:r>
            <a:r>
              <a:rPr lang="en-GB" sz="1600" b="1" i="1" dirty="0" smtClean="0">
                <a:latin typeface="Source Sans Pro" panose="020B0503030403020204" pitchFamily="34" charset="0"/>
              </a:rPr>
              <a:t>Inhibit</a:t>
            </a:r>
            <a:r>
              <a:rPr lang="en-GB" sz="1600" dirty="0" smtClean="0">
                <a:latin typeface="Source Sans Pro" panose="020B0503030403020204" pitchFamily="34" charset="0"/>
              </a:rPr>
              <a:t>) by an external signal</a:t>
            </a:r>
          </a:p>
          <a:p>
            <a:pPr>
              <a:tabLst>
                <a:tab pos="3946525" algn="l"/>
                <a:tab pos="6362700" algn="r"/>
              </a:tabLst>
            </a:pPr>
            <a:endParaRPr lang="en-GB" sz="1600" dirty="0">
              <a:solidFill>
                <a:srgbClr val="0000FF"/>
              </a:solidFill>
              <a:latin typeface="Source Sans Pro" panose="020B0503030403020204" pitchFamily="34" charset="0"/>
            </a:endParaRPr>
          </a:p>
          <a:p>
            <a:pPr>
              <a:tabLst>
                <a:tab pos="3946525" algn="l"/>
                <a:tab pos="6362700" algn="r"/>
              </a:tabLst>
            </a:pPr>
            <a:endParaRPr lang="en-GB" sz="1600" dirty="0" smtClean="0">
              <a:solidFill>
                <a:srgbClr val="0000FF"/>
              </a:solidFill>
              <a:latin typeface="Source Sans Pro" panose="020B0503030403020204" pitchFamily="34" charset="0"/>
            </a:endParaRPr>
          </a:p>
          <a:p>
            <a:pPr>
              <a:tabLst>
                <a:tab pos="3946525" algn="l"/>
                <a:tab pos="6362700" algn="r"/>
              </a:tabLst>
            </a:pPr>
            <a:endParaRPr lang="en-GB" sz="1600" dirty="0">
              <a:solidFill>
                <a:srgbClr val="0000FF"/>
              </a:solidFill>
              <a:latin typeface="Source Sans Pro" panose="020B0503030403020204" pitchFamily="34" charset="0"/>
            </a:endParaRPr>
          </a:p>
          <a:p>
            <a:pPr>
              <a:tabLst>
                <a:tab pos="3946525" algn="l"/>
                <a:tab pos="6362700" algn="r"/>
              </a:tabLst>
            </a:pPr>
            <a:endParaRPr lang="en-GB" sz="1600" dirty="0">
              <a:solidFill>
                <a:srgbClr val="0000FF"/>
              </a:solidFill>
              <a:latin typeface="Source Sans Pro" panose="020B0503030403020204" pitchFamily="34" charset="0"/>
            </a:endParaRPr>
          </a:p>
          <a:p>
            <a:pPr>
              <a:tabLst>
                <a:tab pos="3946525" algn="l"/>
                <a:tab pos="6362700" algn="r"/>
              </a:tabLst>
            </a:pPr>
            <a:endParaRPr lang="en-GB" sz="1600" dirty="0" smtClean="0">
              <a:solidFill>
                <a:srgbClr val="0000FF"/>
              </a:solidFill>
              <a:latin typeface="Source Sans Pro" panose="020B0503030403020204" pitchFamily="34" charset="0"/>
            </a:endParaRPr>
          </a:p>
          <a:p>
            <a:pPr>
              <a:tabLst>
                <a:tab pos="3946525" algn="l"/>
                <a:tab pos="6362700" algn="r"/>
              </a:tabLst>
            </a:pPr>
            <a:r>
              <a:rPr lang="en-GB" sz="1600" dirty="0" smtClean="0">
                <a:latin typeface="Source Sans Pro" panose="020B0503030403020204" pitchFamily="34" charset="0"/>
              </a:rPr>
              <a:t>Use dry contact to activate</a:t>
            </a:r>
            <a:br>
              <a:rPr lang="en-GB" sz="1600" dirty="0" smtClean="0">
                <a:latin typeface="Source Sans Pro" panose="020B0503030403020204" pitchFamily="34" charset="0"/>
              </a:rPr>
            </a:br>
            <a:r>
              <a:rPr lang="en-GB" sz="1200" dirty="0" err="1" smtClean="0">
                <a:latin typeface="Source Sans Pro" panose="020B0503030403020204" pitchFamily="34" charset="0"/>
              </a:rPr>
              <a:t>Umax</a:t>
            </a:r>
            <a:r>
              <a:rPr lang="en-GB" sz="1200" dirty="0" smtClean="0">
                <a:latin typeface="Source Sans Pro" panose="020B0503030403020204" pitchFamily="34" charset="0"/>
              </a:rPr>
              <a:t> </a:t>
            </a:r>
            <a:r>
              <a:rPr lang="en-GB" sz="1200" dirty="0">
                <a:latin typeface="Source Sans Pro" panose="020B0503030403020204" pitchFamily="34" charset="0"/>
              </a:rPr>
              <a:t>= </a:t>
            </a:r>
            <a:r>
              <a:rPr lang="en-GB" sz="1200" dirty="0" smtClean="0">
                <a:latin typeface="Source Sans Pro" panose="020B0503030403020204" pitchFamily="34" charset="0"/>
              </a:rPr>
              <a:t>5Vdc, </a:t>
            </a:r>
            <a:r>
              <a:rPr lang="en-GB" sz="1200" dirty="0">
                <a:latin typeface="Source Sans Pro" panose="020B0503030403020204" pitchFamily="34" charset="0"/>
              </a:rPr>
              <a:t>Imax = </a:t>
            </a:r>
            <a:r>
              <a:rPr lang="en-GB" sz="1200" dirty="0" smtClean="0">
                <a:latin typeface="Source Sans Pro" panose="020B0503030403020204" pitchFamily="34" charset="0"/>
              </a:rPr>
              <a:t>0.5mA, </a:t>
            </a:r>
            <a:r>
              <a:rPr lang="en-GB" sz="1200" dirty="0" err="1" smtClean="0">
                <a:latin typeface="Source Sans Pro" panose="020B0503030403020204" pitchFamily="34" charset="0"/>
              </a:rPr>
              <a:t>Uth</a:t>
            </a:r>
            <a:r>
              <a:rPr lang="en-GB" sz="1200" dirty="0" smtClean="0">
                <a:latin typeface="Source Sans Pro" panose="020B0503030403020204" pitchFamily="34" charset="0"/>
              </a:rPr>
              <a:t> </a:t>
            </a:r>
            <a:r>
              <a:rPr lang="en-GB" sz="1200" dirty="0">
                <a:latin typeface="Source Sans Pro" panose="020B0503030403020204" pitchFamily="34" charset="0"/>
              </a:rPr>
              <a:t>= </a:t>
            </a:r>
            <a:r>
              <a:rPr lang="en-GB" sz="1200" dirty="0" smtClean="0">
                <a:latin typeface="Source Sans Pro" panose="020B0503030403020204" pitchFamily="34" charset="0"/>
              </a:rPr>
              <a:t>0.75V (internal 10kOhm =&gt; </a:t>
            </a:r>
            <a:r>
              <a:rPr lang="en-GB" sz="1200" dirty="0" err="1" smtClean="0">
                <a:latin typeface="Source Sans Pro" panose="020B0503030403020204" pitchFamily="34" charset="0"/>
              </a:rPr>
              <a:t>Rmax</a:t>
            </a:r>
            <a:r>
              <a:rPr lang="en-GB" sz="1200" dirty="0" smtClean="0">
                <a:latin typeface="Source Sans Pro" panose="020B0503030403020204" pitchFamily="34" charset="0"/>
              </a:rPr>
              <a:t> &lt;1.8kOhm)</a:t>
            </a:r>
            <a:endParaRPr lang="en-GB" sz="1600" dirty="0" smtClean="0">
              <a:latin typeface="Source Sans Pro" panose="020B0503030403020204" pitchFamily="34" charset="0"/>
            </a:endParaRPr>
          </a:p>
          <a:p>
            <a:pPr>
              <a:tabLst>
                <a:tab pos="3946525" algn="l"/>
                <a:tab pos="6362700" algn="r"/>
              </a:tabLst>
            </a:pPr>
            <a:r>
              <a:rPr lang="en-GB" sz="1600" dirty="0" smtClean="0">
                <a:latin typeface="Source Sans Pro" panose="020B0503030403020204" pitchFamily="34" charset="0"/>
              </a:rPr>
              <a:t>Activation of input cannot be seen from outside</a:t>
            </a:r>
            <a:br>
              <a:rPr lang="en-GB" sz="1600" dirty="0" smtClean="0">
                <a:latin typeface="Source Sans Pro" panose="020B0503030403020204" pitchFamily="34" charset="0"/>
              </a:rPr>
            </a:br>
            <a:r>
              <a:rPr lang="en-GB" sz="1200" dirty="0" smtClean="0">
                <a:latin typeface="Source Sans Pro" panose="020B0503030403020204" pitchFamily="34" charset="0"/>
              </a:rPr>
              <a:t>(e.g. with inhibit: algorithm continues to work and LED to change state, but output stays off)</a:t>
            </a:r>
            <a:endParaRPr lang="en-GB" sz="1200" dirty="0">
              <a:latin typeface="Source Sans Pro" panose="020B0503030403020204" pitchFamily="34" charset="0"/>
            </a:endParaRPr>
          </a:p>
        </p:txBody>
      </p:sp>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47</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dirty="0"/>
              <a:t> / </a:t>
            </a:r>
            <a:r>
              <a:rPr lang="de-DE" dirty="0" smtClean="0"/>
              <a:t>FSC</a:t>
            </a:r>
            <a:endParaRPr lang="de-CH" dirty="0"/>
          </a:p>
        </p:txBody>
      </p:sp>
      <p:sp>
        <p:nvSpPr>
          <p:cNvPr id="5" name="Titel 4"/>
          <p:cNvSpPr>
            <a:spLocks noGrp="1"/>
          </p:cNvSpPr>
          <p:nvPr>
            <p:ph type="title"/>
          </p:nvPr>
        </p:nvSpPr>
        <p:spPr/>
        <p:txBody>
          <a:bodyPr>
            <a:normAutofit fontScale="90000"/>
          </a:bodyPr>
          <a:lstStyle/>
          <a:p>
            <a:r>
              <a:rPr lang="en-GB" dirty="0"/>
              <a:t>Input (terminals 5 and 6)</a:t>
            </a:r>
          </a:p>
        </p:txBody>
      </p:sp>
      <p:pic>
        <p:nvPicPr>
          <p:cNvPr id="9" name="Grafik 8">
            <a:extLst>
              <a:ext uri="{FF2B5EF4-FFF2-40B4-BE49-F238E27FC236}">
                <a16:creationId xmlns:a16="http://schemas.microsoft.com/office/drawing/2014/main" xmlns="" id="{180E941C-C440-429C-9094-621A213BE803}"/>
              </a:ext>
            </a:extLst>
          </p:cNvPr>
          <p:cNvPicPr>
            <a:picLocks noChangeAspect="1"/>
          </p:cNvPicPr>
          <p:nvPr/>
        </p:nvPicPr>
        <p:blipFill rotWithShape="1">
          <a:blip r:embed="rId2"/>
          <a:srcRect t="34741"/>
          <a:stretch/>
        </p:blipFill>
        <p:spPr>
          <a:xfrm>
            <a:off x="5701196" y="2594651"/>
            <a:ext cx="2991943" cy="904288"/>
          </a:xfrm>
          <a:prstGeom prst="rect">
            <a:avLst/>
          </a:prstGeom>
        </p:spPr>
      </p:pic>
      <p:sp>
        <p:nvSpPr>
          <p:cNvPr id="10" name="Rechteck: abgerundete Ecken 9">
            <a:extLst>
              <a:ext uri="{FF2B5EF4-FFF2-40B4-BE49-F238E27FC236}">
                <a16:creationId xmlns:a16="http://schemas.microsoft.com/office/drawing/2014/main" xmlns="" id="{D828FD9F-89B8-45CC-A05B-4C64BAEE12EE}"/>
              </a:ext>
            </a:extLst>
          </p:cNvPr>
          <p:cNvSpPr/>
          <p:nvPr/>
        </p:nvSpPr>
        <p:spPr>
          <a:xfrm>
            <a:off x="5688015" y="2899374"/>
            <a:ext cx="2991943" cy="198008"/>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6" name="Textfeld 5">
            <a:extLst>
              <a:ext uri="{FF2B5EF4-FFF2-40B4-BE49-F238E27FC236}">
                <a16:creationId xmlns:a16="http://schemas.microsoft.com/office/drawing/2014/main" xmlns="" id="{8CBDB158-4FB3-43D5-8A35-DCC0F52C16F7}"/>
              </a:ext>
            </a:extLst>
          </p:cNvPr>
          <p:cNvSpPr txBox="1"/>
          <p:nvPr/>
        </p:nvSpPr>
        <p:spPr>
          <a:xfrm>
            <a:off x="878061" y="2144355"/>
            <a:ext cx="2745367" cy="369332"/>
          </a:xfrm>
          <a:prstGeom prst="rect">
            <a:avLst/>
          </a:prstGeom>
          <a:noFill/>
        </p:spPr>
        <p:txBody>
          <a:bodyPr wrap="none" rtlCol="0">
            <a:spAutoFit/>
          </a:bodyPr>
          <a:lstStyle/>
          <a:p>
            <a:r>
              <a:rPr lang="en-GB" dirty="0">
                <a:latin typeface="Source Sans Pro" panose="020B0503030403020204" pitchFamily="34" charset="0"/>
                <a:ea typeface="Source Sans Pro" panose="020B0503030403020204" pitchFamily="34" charset="0"/>
              </a:rPr>
              <a:t>Power       Output       Input</a:t>
            </a:r>
          </a:p>
        </p:txBody>
      </p:sp>
      <p:sp>
        <p:nvSpPr>
          <p:cNvPr id="12" name="Textfeld 11">
            <a:extLst>
              <a:ext uri="{FF2B5EF4-FFF2-40B4-BE49-F238E27FC236}">
                <a16:creationId xmlns:a16="http://schemas.microsoft.com/office/drawing/2014/main" xmlns="" id="{7025D87C-651C-4EAA-882C-C72A29C99A92}"/>
              </a:ext>
            </a:extLst>
          </p:cNvPr>
          <p:cNvSpPr txBox="1"/>
          <p:nvPr/>
        </p:nvSpPr>
        <p:spPr>
          <a:xfrm>
            <a:off x="2638183" y="3199851"/>
            <a:ext cx="1091966" cy="307777"/>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Signal   GND</a:t>
            </a:r>
          </a:p>
        </p:txBody>
      </p:sp>
      <p:sp>
        <p:nvSpPr>
          <p:cNvPr id="14" name="Freihandform: Form 13">
            <a:extLst>
              <a:ext uri="{FF2B5EF4-FFF2-40B4-BE49-F238E27FC236}">
                <a16:creationId xmlns:a16="http://schemas.microsoft.com/office/drawing/2014/main" xmlns="" id="{1F43FDF1-FEFF-4143-BE8A-37F74C35F38D}"/>
              </a:ext>
            </a:extLst>
          </p:cNvPr>
          <p:cNvSpPr/>
          <p:nvPr/>
        </p:nvSpPr>
        <p:spPr>
          <a:xfrm flipV="1">
            <a:off x="2916927" y="2856160"/>
            <a:ext cx="468000" cy="309646"/>
          </a:xfrm>
          <a:custGeom>
            <a:avLst/>
            <a:gdLst>
              <a:gd name="connsiteX0" fmla="*/ 0 w 525982"/>
              <a:gd name="connsiteY0" fmla="*/ 0 h 525982"/>
              <a:gd name="connsiteX1" fmla="*/ 0 w 525982"/>
              <a:gd name="connsiteY1" fmla="*/ 525982 h 525982"/>
              <a:gd name="connsiteX2" fmla="*/ 525982 w 525982"/>
              <a:gd name="connsiteY2" fmla="*/ 525982 h 525982"/>
              <a:gd name="connsiteX3" fmla="*/ 525982 w 525982"/>
              <a:gd name="connsiteY3" fmla="*/ 0 h 525982"/>
            </a:gdLst>
            <a:ahLst/>
            <a:cxnLst>
              <a:cxn ang="0">
                <a:pos x="connsiteX0" y="connsiteY0"/>
              </a:cxn>
              <a:cxn ang="0">
                <a:pos x="connsiteX1" y="connsiteY1"/>
              </a:cxn>
              <a:cxn ang="0">
                <a:pos x="connsiteX2" y="connsiteY2"/>
              </a:cxn>
              <a:cxn ang="0">
                <a:pos x="connsiteX3" y="connsiteY3"/>
              </a:cxn>
            </a:cxnLst>
            <a:rect l="l" t="t" r="r" b="b"/>
            <a:pathLst>
              <a:path w="525982" h="525982">
                <a:moveTo>
                  <a:pt x="0" y="0"/>
                </a:moveTo>
                <a:lnTo>
                  <a:pt x="0" y="525982"/>
                </a:lnTo>
                <a:lnTo>
                  <a:pt x="525982" y="525982"/>
                </a:lnTo>
                <a:lnTo>
                  <a:pt x="525982"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nvGrpSpPr>
          <p:cNvPr id="15" name="Gruppieren 14">
            <a:extLst>
              <a:ext uri="{FF2B5EF4-FFF2-40B4-BE49-F238E27FC236}">
                <a16:creationId xmlns:a16="http://schemas.microsoft.com/office/drawing/2014/main" xmlns="" id="{C2FEC7A7-EA6F-4CD8-A8DA-E35F6E6CBECA}"/>
              </a:ext>
            </a:extLst>
          </p:cNvPr>
          <p:cNvGrpSpPr/>
          <p:nvPr/>
        </p:nvGrpSpPr>
        <p:grpSpPr>
          <a:xfrm>
            <a:off x="822872" y="2507941"/>
            <a:ext cx="2802288" cy="468000"/>
            <a:chOff x="2571563" y="2239250"/>
            <a:chExt cx="2802288" cy="468000"/>
          </a:xfrm>
        </p:grpSpPr>
        <p:grpSp>
          <p:nvGrpSpPr>
            <p:cNvPr id="16" name="Gruppieren 15">
              <a:extLst>
                <a:ext uri="{FF2B5EF4-FFF2-40B4-BE49-F238E27FC236}">
                  <a16:creationId xmlns:a16="http://schemas.microsoft.com/office/drawing/2014/main" xmlns="" id="{CEC4349C-928B-4775-8B21-D031D24345E7}"/>
                </a:ext>
              </a:extLst>
            </p:cNvPr>
            <p:cNvGrpSpPr/>
            <p:nvPr/>
          </p:nvGrpSpPr>
          <p:grpSpPr>
            <a:xfrm>
              <a:off x="2571563" y="2239250"/>
              <a:ext cx="468000" cy="468000"/>
              <a:chOff x="5863030" y="2232053"/>
              <a:chExt cx="468000" cy="468000"/>
            </a:xfrm>
          </p:grpSpPr>
          <p:sp>
            <p:nvSpPr>
              <p:cNvPr id="42" name="Rechteck 41">
                <a:extLst>
                  <a:ext uri="{FF2B5EF4-FFF2-40B4-BE49-F238E27FC236}">
                    <a16:creationId xmlns:a16="http://schemas.microsoft.com/office/drawing/2014/main" xmlns="" id="{446DA39E-574E-4303-BEA4-8BE0A239914A}"/>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43" name="Gruppieren 42">
                <a:extLst>
                  <a:ext uri="{FF2B5EF4-FFF2-40B4-BE49-F238E27FC236}">
                    <a16:creationId xmlns:a16="http://schemas.microsoft.com/office/drawing/2014/main" xmlns="" id="{FC05F355-E745-45D8-8FB2-5F7B7D297189}"/>
                  </a:ext>
                </a:extLst>
              </p:cNvPr>
              <p:cNvGrpSpPr>
                <a:grpSpLocks noChangeAspect="1"/>
              </p:cNvGrpSpPr>
              <p:nvPr/>
            </p:nvGrpSpPr>
            <p:grpSpPr>
              <a:xfrm rot="2700000">
                <a:off x="5949690" y="2322037"/>
                <a:ext cx="288032" cy="288032"/>
                <a:chOff x="6479531" y="2325862"/>
                <a:chExt cx="288032" cy="288032"/>
              </a:xfrm>
            </p:grpSpPr>
            <p:sp>
              <p:nvSpPr>
                <p:cNvPr id="44" name="Ellipse 43">
                  <a:extLst>
                    <a:ext uri="{FF2B5EF4-FFF2-40B4-BE49-F238E27FC236}">
                      <a16:creationId xmlns:a16="http://schemas.microsoft.com/office/drawing/2014/main" xmlns="" id="{B925FE61-06B5-438E-A370-F699358F0197}"/>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5" name="Kreuz 44">
                  <a:extLst>
                    <a:ext uri="{FF2B5EF4-FFF2-40B4-BE49-F238E27FC236}">
                      <a16:creationId xmlns:a16="http://schemas.microsoft.com/office/drawing/2014/main" xmlns="" id="{6A3AE264-A590-4760-914E-C1586D5307F3}"/>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17" name="Gruppieren 16">
              <a:extLst>
                <a:ext uri="{FF2B5EF4-FFF2-40B4-BE49-F238E27FC236}">
                  <a16:creationId xmlns:a16="http://schemas.microsoft.com/office/drawing/2014/main" xmlns="" id="{7B1ED42E-633E-4ABA-8673-527CA49417DC}"/>
                </a:ext>
              </a:extLst>
            </p:cNvPr>
            <p:cNvGrpSpPr/>
            <p:nvPr/>
          </p:nvGrpSpPr>
          <p:grpSpPr>
            <a:xfrm>
              <a:off x="3033798" y="2239250"/>
              <a:ext cx="468000" cy="468000"/>
              <a:chOff x="5863030" y="2232053"/>
              <a:chExt cx="468000" cy="468000"/>
            </a:xfrm>
          </p:grpSpPr>
          <p:sp>
            <p:nvSpPr>
              <p:cNvPr id="38" name="Rechteck 37">
                <a:extLst>
                  <a:ext uri="{FF2B5EF4-FFF2-40B4-BE49-F238E27FC236}">
                    <a16:creationId xmlns:a16="http://schemas.microsoft.com/office/drawing/2014/main" xmlns="" id="{A4653946-F638-4EED-826C-5732EFE4DB66}"/>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9" name="Gruppieren 38">
                <a:extLst>
                  <a:ext uri="{FF2B5EF4-FFF2-40B4-BE49-F238E27FC236}">
                    <a16:creationId xmlns:a16="http://schemas.microsoft.com/office/drawing/2014/main" xmlns="" id="{3D46C590-BEF2-4C70-B04F-72F83A48F70F}"/>
                  </a:ext>
                </a:extLst>
              </p:cNvPr>
              <p:cNvGrpSpPr>
                <a:grpSpLocks noChangeAspect="1"/>
              </p:cNvGrpSpPr>
              <p:nvPr/>
            </p:nvGrpSpPr>
            <p:grpSpPr>
              <a:xfrm rot="2700000">
                <a:off x="5949690" y="2322037"/>
                <a:ext cx="288032" cy="288032"/>
                <a:chOff x="6479531" y="2325862"/>
                <a:chExt cx="288032" cy="288032"/>
              </a:xfrm>
            </p:grpSpPr>
            <p:sp>
              <p:nvSpPr>
                <p:cNvPr id="40" name="Ellipse 39">
                  <a:extLst>
                    <a:ext uri="{FF2B5EF4-FFF2-40B4-BE49-F238E27FC236}">
                      <a16:creationId xmlns:a16="http://schemas.microsoft.com/office/drawing/2014/main" xmlns="" id="{11B73C9C-9170-4068-BE65-9C4C150C3CF5}"/>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1" name="Kreuz 40">
                  <a:extLst>
                    <a:ext uri="{FF2B5EF4-FFF2-40B4-BE49-F238E27FC236}">
                      <a16:creationId xmlns:a16="http://schemas.microsoft.com/office/drawing/2014/main" xmlns="" id="{5158CF74-FBBA-4D2F-B6EA-C5FC40479EC2}"/>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18" name="Gruppieren 17">
              <a:extLst>
                <a:ext uri="{FF2B5EF4-FFF2-40B4-BE49-F238E27FC236}">
                  <a16:creationId xmlns:a16="http://schemas.microsoft.com/office/drawing/2014/main" xmlns="" id="{C5A31C53-908E-4D3D-A3FA-99500309EACF}"/>
                </a:ext>
              </a:extLst>
            </p:cNvPr>
            <p:cNvGrpSpPr/>
            <p:nvPr/>
          </p:nvGrpSpPr>
          <p:grpSpPr>
            <a:xfrm>
              <a:off x="3504707" y="2239250"/>
              <a:ext cx="468000" cy="468000"/>
              <a:chOff x="5863030" y="2232053"/>
              <a:chExt cx="468000" cy="468000"/>
            </a:xfrm>
          </p:grpSpPr>
          <p:sp>
            <p:nvSpPr>
              <p:cNvPr id="34" name="Rechteck 33">
                <a:extLst>
                  <a:ext uri="{FF2B5EF4-FFF2-40B4-BE49-F238E27FC236}">
                    <a16:creationId xmlns:a16="http://schemas.microsoft.com/office/drawing/2014/main" xmlns="" id="{BEC93173-40E9-40D7-9319-AECC7007F69E}"/>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5" name="Gruppieren 34">
                <a:extLst>
                  <a:ext uri="{FF2B5EF4-FFF2-40B4-BE49-F238E27FC236}">
                    <a16:creationId xmlns:a16="http://schemas.microsoft.com/office/drawing/2014/main" xmlns="" id="{CB222A41-B59A-4CED-95CB-52796AC8843D}"/>
                  </a:ext>
                </a:extLst>
              </p:cNvPr>
              <p:cNvGrpSpPr>
                <a:grpSpLocks noChangeAspect="1"/>
              </p:cNvGrpSpPr>
              <p:nvPr/>
            </p:nvGrpSpPr>
            <p:grpSpPr>
              <a:xfrm rot="2700000">
                <a:off x="5949690" y="2322037"/>
                <a:ext cx="288032" cy="288032"/>
                <a:chOff x="6479531" y="2325862"/>
                <a:chExt cx="288032" cy="288032"/>
              </a:xfrm>
            </p:grpSpPr>
            <p:sp>
              <p:nvSpPr>
                <p:cNvPr id="36" name="Ellipse 35">
                  <a:extLst>
                    <a:ext uri="{FF2B5EF4-FFF2-40B4-BE49-F238E27FC236}">
                      <a16:creationId xmlns:a16="http://schemas.microsoft.com/office/drawing/2014/main" xmlns="" id="{BF020DE2-0FBD-48B7-B0F8-1C43E112F438}"/>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7" name="Kreuz 36">
                  <a:extLst>
                    <a:ext uri="{FF2B5EF4-FFF2-40B4-BE49-F238E27FC236}">
                      <a16:creationId xmlns:a16="http://schemas.microsoft.com/office/drawing/2014/main" xmlns="" id="{83D39FB3-464A-44CC-9615-A513073A81A7}"/>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19" name="Gruppieren 18">
              <a:extLst>
                <a:ext uri="{FF2B5EF4-FFF2-40B4-BE49-F238E27FC236}">
                  <a16:creationId xmlns:a16="http://schemas.microsoft.com/office/drawing/2014/main" xmlns="" id="{633338F3-460F-4DB9-80C7-3604EC621E1D}"/>
                </a:ext>
              </a:extLst>
            </p:cNvPr>
            <p:cNvGrpSpPr/>
            <p:nvPr/>
          </p:nvGrpSpPr>
          <p:grpSpPr>
            <a:xfrm>
              <a:off x="3972707" y="2239250"/>
              <a:ext cx="468000" cy="468000"/>
              <a:chOff x="5863030" y="2232053"/>
              <a:chExt cx="468000" cy="468000"/>
            </a:xfrm>
          </p:grpSpPr>
          <p:sp>
            <p:nvSpPr>
              <p:cNvPr id="30" name="Rechteck 29">
                <a:extLst>
                  <a:ext uri="{FF2B5EF4-FFF2-40B4-BE49-F238E27FC236}">
                    <a16:creationId xmlns:a16="http://schemas.microsoft.com/office/drawing/2014/main" xmlns="" id="{196727DE-8978-4928-A1CC-4C558DA8D3E6}"/>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1" name="Gruppieren 30">
                <a:extLst>
                  <a:ext uri="{FF2B5EF4-FFF2-40B4-BE49-F238E27FC236}">
                    <a16:creationId xmlns:a16="http://schemas.microsoft.com/office/drawing/2014/main" xmlns="" id="{13BB77B0-324B-45F9-A7B2-46A736E7C7DF}"/>
                  </a:ext>
                </a:extLst>
              </p:cNvPr>
              <p:cNvGrpSpPr>
                <a:grpSpLocks noChangeAspect="1"/>
              </p:cNvGrpSpPr>
              <p:nvPr/>
            </p:nvGrpSpPr>
            <p:grpSpPr>
              <a:xfrm rot="2700000">
                <a:off x="5949690" y="2322037"/>
                <a:ext cx="288032" cy="288032"/>
                <a:chOff x="6479531" y="2325862"/>
                <a:chExt cx="288032" cy="288032"/>
              </a:xfrm>
            </p:grpSpPr>
            <p:sp>
              <p:nvSpPr>
                <p:cNvPr id="32" name="Ellipse 31">
                  <a:extLst>
                    <a:ext uri="{FF2B5EF4-FFF2-40B4-BE49-F238E27FC236}">
                      <a16:creationId xmlns:a16="http://schemas.microsoft.com/office/drawing/2014/main" xmlns="" id="{D44D7733-3926-4AA9-A140-E356D5BC0834}"/>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3" name="Kreuz 32">
                  <a:extLst>
                    <a:ext uri="{FF2B5EF4-FFF2-40B4-BE49-F238E27FC236}">
                      <a16:creationId xmlns:a16="http://schemas.microsoft.com/office/drawing/2014/main" xmlns="" id="{19504209-E349-4C03-8127-7F6EDE915899}"/>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20" name="Gruppieren 19">
              <a:extLst>
                <a:ext uri="{FF2B5EF4-FFF2-40B4-BE49-F238E27FC236}">
                  <a16:creationId xmlns:a16="http://schemas.microsoft.com/office/drawing/2014/main" xmlns="" id="{095B875C-265B-44F9-AF51-FB0F762B3C1F}"/>
                </a:ext>
              </a:extLst>
            </p:cNvPr>
            <p:cNvGrpSpPr/>
            <p:nvPr/>
          </p:nvGrpSpPr>
          <p:grpSpPr>
            <a:xfrm>
              <a:off x="4434942" y="2239250"/>
              <a:ext cx="468000" cy="468000"/>
              <a:chOff x="5863030" y="2232053"/>
              <a:chExt cx="468000" cy="468000"/>
            </a:xfrm>
          </p:grpSpPr>
          <p:sp>
            <p:nvSpPr>
              <p:cNvPr id="26" name="Rechteck 25">
                <a:extLst>
                  <a:ext uri="{FF2B5EF4-FFF2-40B4-BE49-F238E27FC236}">
                    <a16:creationId xmlns:a16="http://schemas.microsoft.com/office/drawing/2014/main" xmlns="" id="{43B65470-BA2C-4611-95DB-4523D32B2F57}"/>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7" name="Gruppieren 26">
                <a:extLst>
                  <a:ext uri="{FF2B5EF4-FFF2-40B4-BE49-F238E27FC236}">
                    <a16:creationId xmlns:a16="http://schemas.microsoft.com/office/drawing/2014/main" xmlns="" id="{5A32DCC7-7BAC-4BC7-A59C-DDD46EF60402}"/>
                  </a:ext>
                </a:extLst>
              </p:cNvPr>
              <p:cNvGrpSpPr>
                <a:grpSpLocks noChangeAspect="1"/>
              </p:cNvGrpSpPr>
              <p:nvPr/>
            </p:nvGrpSpPr>
            <p:grpSpPr>
              <a:xfrm rot="2700000">
                <a:off x="5949690" y="2322037"/>
                <a:ext cx="288032" cy="288032"/>
                <a:chOff x="6479531" y="2325862"/>
                <a:chExt cx="288032" cy="288032"/>
              </a:xfrm>
            </p:grpSpPr>
            <p:sp>
              <p:nvSpPr>
                <p:cNvPr id="28" name="Ellipse 27">
                  <a:extLst>
                    <a:ext uri="{FF2B5EF4-FFF2-40B4-BE49-F238E27FC236}">
                      <a16:creationId xmlns:a16="http://schemas.microsoft.com/office/drawing/2014/main" xmlns="" id="{C8C899BB-6DE9-47B2-97EC-E5F6D1516096}"/>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9" name="Kreuz 28">
                  <a:extLst>
                    <a:ext uri="{FF2B5EF4-FFF2-40B4-BE49-F238E27FC236}">
                      <a16:creationId xmlns:a16="http://schemas.microsoft.com/office/drawing/2014/main" xmlns="" id="{D1517F3F-89F8-48AF-9B43-A725D44293CE}"/>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nvGrpSpPr>
            <p:cNvPr id="21" name="Gruppieren 20">
              <a:extLst>
                <a:ext uri="{FF2B5EF4-FFF2-40B4-BE49-F238E27FC236}">
                  <a16:creationId xmlns:a16="http://schemas.microsoft.com/office/drawing/2014/main" xmlns="" id="{1E2FEAC2-524D-4FDC-A712-A27BA2D28CD8}"/>
                </a:ext>
              </a:extLst>
            </p:cNvPr>
            <p:cNvGrpSpPr/>
            <p:nvPr/>
          </p:nvGrpSpPr>
          <p:grpSpPr>
            <a:xfrm>
              <a:off x="4905851" y="2239250"/>
              <a:ext cx="468000" cy="468000"/>
              <a:chOff x="5863030" y="2232053"/>
              <a:chExt cx="468000" cy="468000"/>
            </a:xfrm>
          </p:grpSpPr>
          <p:sp>
            <p:nvSpPr>
              <p:cNvPr id="22" name="Rechteck 21">
                <a:extLst>
                  <a:ext uri="{FF2B5EF4-FFF2-40B4-BE49-F238E27FC236}">
                    <a16:creationId xmlns:a16="http://schemas.microsoft.com/office/drawing/2014/main" xmlns="" id="{38C7B6AE-D00D-48BA-BDAE-B0EF0D650B96}"/>
                  </a:ext>
                </a:extLst>
              </p:cNvPr>
              <p:cNvSpPr>
                <a:spLocks noChangeAspect="1"/>
              </p:cNvSpPr>
              <p:nvPr/>
            </p:nvSpPr>
            <p:spPr>
              <a:xfrm>
                <a:off x="5863030" y="2232053"/>
                <a:ext cx="468000" cy="468000"/>
              </a:xfrm>
              <a:prstGeom prst="rect">
                <a:avLst/>
              </a:prstGeom>
              <a:solidFill>
                <a:schemeClr val="bg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3" name="Gruppieren 22">
                <a:extLst>
                  <a:ext uri="{FF2B5EF4-FFF2-40B4-BE49-F238E27FC236}">
                    <a16:creationId xmlns:a16="http://schemas.microsoft.com/office/drawing/2014/main" xmlns="" id="{ABB62DD2-C500-47F9-B54E-FAB7D0D0A2E6}"/>
                  </a:ext>
                </a:extLst>
              </p:cNvPr>
              <p:cNvGrpSpPr>
                <a:grpSpLocks noChangeAspect="1"/>
              </p:cNvGrpSpPr>
              <p:nvPr/>
            </p:nvGrpSpPr>
            <p:grpSpPr>
              <a:xfrm rot="2700000">
                <a:off x="5949690" y="2322037"/>
                <a:ext cx="288032" cy="288032"/>
                <a:chOff x="6479531" y="2325862"/>
                <a:chExt cx="288032" cy="288032"/>
              </a:xfrm>
            </p:grpSpPr>
            <p:sp>
              <p:nvSpPr>
                <p:cNvPr id="24" name="Ellipse 23">
                  <a:extLst>
                    <a:ext uri="{FF2B5EF4-FFF2-40B4-BE49-F238E27FC236}">
                      <a16:creationId xmlns:a16="http://schemas.microsoft.com/office/drawing/2014/main" xmlns="" id="{AF0CDC22-DEFB-4141-91F8-B53372D186E6}"/>
                    </a:ext>
                  </a:extLst>
                </p:cNvPr>
                <p:cNvSpPr>
                  <a:spLocks noChangeAspect="1"/>
                </p:cNvSpPr>
                <p:nvPr/>
              </p:nvSpPr>
              <p:spPr>
                <a:xfrm>
                  <a:off x="6479531" y="2325862"/>
                  <a:ext cx="288032" cy="288032"/>
                </a:xfrm>
                <a:prstGeom prst="ellipse">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Kreuz 24">
                  <a:extLst>
                    <a:ext uri="{FF2B5EF4-FFF2-40B4-BE49-F238E27FC236}">
                      <a16:creationId xmlns:a16="http://schemas.microsoft.com/office/drawing/2014/main" xmlns="" id="{77991392-3EC1-48D9-B075-5F253008AFFB}"/>
                    </a:ext>
                  </a:extLst>
                </p:cNvPr>
                <p:cNvSpPr>
                  <a:spLocks noChangeAspect="1"/>
                </p:cNvSpPr>
                <p:nvPr/>
              </p:nvSpPr>
              <p:spPr>
                <a:xfrm>
                  <a:off x="6516216" y="2364922"/>
                  <a:ext cx="214663" cy="214663"/>
                </a:xfrm>
                <a:prstGeom prst="plus">
                  <a:avLst>
                    <a:gd name="adj" fmla="val 42012"/>
                  </a:avLst>
                </a:pr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grpSp>
      <p:sp>
        <p:nvSpPr>
          <p:cNvPr id="46" name="Rechteck: abgerundete Ecken 45">
            <a:extLst>
              <a:ext uri="{FF2B5EF4-FFF2-40B4-BE49-F238E27FC236}">
                <a16:creationId xmlns:a16="http://schemas.microsoft.com/office/drawing/2014/main" xmlns="" id="{61A1D11C-FC66-47BC-8C46-45526DDBE344}"/>
              </a:ext>
            </a:extLst>
          </p:cNvPr>
          <p:cNvSpPr/>
          <p:nvPr/>
        </p:nvSpPr>
        <p:spPr>
          <a:xfrm>
            <a:off x="7236296" y="441992"/>
            <a:ext cx="1728192"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Factory setting:</a:t>
            </a:r>
          </a:p>
          <a:p>
            <a:pPr algn="ctr"/>
            <a:r>
              <a:rPr lang="en-GB" dirty="0"/>
              <a:t>Wake L</a:t>
            </a:r>
          </a:p>
        </p:txBody>
      </p:sp>
      <p:sp>
        <p:nvSpPr>
          <p:cNvPr id="47" name="Ellipse 46">
            <a:extLst>
              <a:ext uri="{FF2B5EF4-FFF2-40B4-BE49-F238E27FC236}">
                <a16:creationId xmlns:a16="http://schemas.microsoft.com/office/drawing/2014/main" xmlns="" id="{42138FD3-A42B-4241-AC23-C53C36C882D0}"/>
              </a:ext>
            </a:extLst>
          </p:cNvPr>
          <p:cNvSpPr>
            <a:spLocks noChangeAspect="1"/>
          </p:cNvSpPr>
          <p:nvPr/>
        </p:nvSpPr>
        <p:spPr>
          <a:xfrm>
            <a:off x="7107502" y="3193908"/>
            <a:ext cx="144000" cy="144000"/>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8" name="Ellipse 47">
            <a:extLst>
              <a:ext uri="{FF2B5EF4-FFF2-40B4-BE49-F238E27FC236}">
                <a16:creationId xmlns:a16="http://schemas.microsoft.com/office/drawing/2014/main" xmlns="" id="{43A2F8AC-5B69-4D54-BF16-DF9CA7E94174}"/>
              </a:ext>
            </a:extLst>
          </p:cNvPr>
          <p:cNvSpPr>
            <a:spLocks noChangeAspect="1"/>
          </p:cNvSpPr>
          <p:nvPr/>
        </p:nvSpPr>
        <p:spPr>
          <a:xfrm>
            <a:off x="5796136" y="2944378"/>
            <a:ext cx="108000" cy="108000"/>
          </a:xfrm>
          <a:prstGeom prst="ellipse">
            <a:avLst/>
          </a:prstGeom>
          <a:solidFill>
            <a:srgbClr val="FFFF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197080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48</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dirty="0"/>
              <a:t> </a:t>
            </a:r>
            <a:r>
              <a:rPr lang="de-DE"/>
              <a:t>/ </a:t>
            </a:r>
            <a:r>
              <a:rPr lang="de-DE" smtClean="0"/>
              <a:t>FK</a:t>
            </a:r>
            <a:endParaRPr lang="de-CH" dirty="0"/>
          </a:p>
        </p:txBody>
      </p:sp>
      <p:sp>
        <p:nvSpPr>
          <p:cNvPr id="5" name="Titel 4"/>
          <p:cNvSpPr>
            <a:spLocks noGrp="1"/>
          </p:cNvSpPr>
          <p:nvPr>
            <p:ph type="title"/>
          </p:nvPr>
        </p:nvSpPr>
        <p:spPr/>
        <p:txBody>
          <a:bodyPr>
            <a:normAutofit fontScale="90000"/>
          </a:bodyPr>
          <a:lstStyle/>
          <a:p>
            <a:r>
              <a:rPr lang="en-GB" dirty="0"/>
              <a:t>To get more accuracy…</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GB" dirty="0">
                <a:latin typeface="Source Sans Pro" panose="020B0503030403020204" pitchFamily="34" charset="0"/>
              </a:rPr>
              <a:t>Use two devices </a:t>
            </a:r>
            <a:r>
              <a:rPr lang="en-GB" dirty="0" err="1">
                <a:latin typeface="Source Sans Pro" panose="020B0503030403020204" pitchFamily="34" charset="0"/>
              </a:rPr>
              <a:t>ProAccess</a:t>
            </a:r>
            <a:r>
              <a:rPr lang="en-GB" dirty="0">
                <a:latin typeface="Source Sans Pro" panose="020B0503030403020204" pitchFamily="34" charset="0"/>
              </a:rPr>
              <a:t> (perpendicular mode)</a:t>
            </a:r>
          </a:p>
        </p:txBody>
      </p:sp>
      <p:sp>
        <p:nvSpPr>
          <p:cNvPr id="73" name="Rechteck: abgerundete Ecken 72">
            <a:extLst>
              <a:ext uri="{FF2B5EF4-FFF2-40B4-BE49-F238E27FC236}">
                <a16:creationId xmlns:a16="http://schemas.microsoft.com/office/drawing/2014/main" xmlns="" id="{F4973CFC-318E-401A-AD0A-D45F04874328}"/>
              </a:ext>
            </a:extLst>
          </p:cNvPr>
          <p:cNvSpPr/>
          <p:nvPr/>
        </p:nvSpPr>
        <p:spPr>
          <a:xfrm>
            <a:off x="1835696" y="3805724"/>
            <a:ext cx="3240360" cy="465770"/>
          </a:xfrm>
          <a:prstGeom prst="roundRect">
            <a:avLst>
              <a:gd name="adj" fmla="val 50000"/>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Ellipse 74">
            <a:extLst>
              <a:ext uri="{FF2B5EF4-FFF2-40B4-BE49-F238E27FC236}">
                <a16:creationId xmlns:a16="http://schemas.microsoft.com/office/drawing/2014/main" xmlns="" id="{9FB06463-4E2D-4F35-945B-637F272E7CC0}"/>
              </a:ext>
            </a:extLst>
          </p:cNvPr>
          <p:cNvSpPr/>
          <p:nvPr/>
        </p:nvSpPr>
        <p:spPr>
          <a:xfrm rot="16200000">
            <a:off x="2634150" y="2774134"/>
            <a:ext cx="1753083" cy="504000"/>
          </a:xfrm>
          <a:prstGeom prst="ellipse">
            <a:avLst/>
          </a:prstGeom>
          <a:solidFill>
            <a:srgbClr val="4F81BD">
              <a:alpha val="50196"/>
            </a:srgbClr>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7" name="Gruppieren 76">
            <a:extLst>
              <a:ext uri="{FF2B5EF4-FFF2-40B4-BE49-F238E27FC236}">
                <a16:creationId xmlns:a16="http://schemas.microsoft.com/office/drawing/2014/main" xmlns="" id="{5138A675-888B-4559-8761-9DD8E0F5C44E}"/>
              </a:ext>
            </a:extLst>
          </p:cNvPr>
          <p:cNvGrpSpPr/>
          <p:nvPr/>
        </p:nvGrpSpPr>
        <p:grpSpPr>
          <a:xfrm>
            <a:off x="2393010" y="1915978"/>
            <a:ext cx="45722" cy="2016221"/>
            <a:chOff x="5672829" y="1690116"/>
            <a:chExt cx="45722" cy="2016221"/>
          </a:xfrm>
        </p:grpSpPr>
        <p:sp>
          <p:nvSpPr>
            <p:cNvPr id="78" name="Rechteck 77">
              <a:extLst>
                <a:ext uri="{FF2B5EF4-FFF2-40B4-BE49-F238E27FC236}">
                  <a16:creationId xmlns:a16="http://schemas.microsoft.com/office/drawing/2014/main" xmlns="" id="{7A873363-7415-45DC-9A0E-C79F848E060E}"/>
                </a:ext>
              </a:extLst>
            </p:cNvPr>
            <p:cNvSpPr/>
            <p:nvPr/>
          </p:nvSpPr>
          <p:spPr>
            <a:xfrm>
              <a:off x="5672832" y="1690116"/>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hteck 78">
              <a:extLst>
                <a:ext uri="{FF2B5EF4-FFF2-40B4-BE49-F238E27FC236}">
                  <a16:creationId xmlns:a16="http://schemas.microsoft.com/office/drawing/2014/main" xmlns="" id="{70377981-7A52-40C1-8E56-F67DD1BB6C6E}"/>
                </a:ext>
              </a:extLst>
            </p:cNvPr>
            <p:cNvSpPr/>
            <p:nvPr/>
          </p:nvSpPr>
          <p:spPr>
            <a:xfrm>
              <a:off x="5672831" y="350185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hteck 79">
              <a:extLst>
                <a:ext uri="{FF2B5EF4-FFF2-40B4-BE49-F238E27FC236}">
                  <a16:creationId xmlns:a16="http://schemas.microsoft.com/office/drawing/2014/main" xmlns="" id="{084A6ECD-80B6-4159-83FD-A4B022285B2E}"/>
                </a:ext>
              </a:extLst>
            </p:cNvPr>
            <p:cNvSpPr/>
            <p:nvPr/>
          </p:nvSpPr>
          <p:spPr>
            <a:xfrm>
              <a:off x="5672832" y="321977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hteck 80">
              <a:extLst>
                <a:ext uri="{FF2B5EF4-FFF2-40B4-BE49-F238E27FC236}">
                  <a16:creationId xmlns:a16="http://schemas.microsoft.com/office/drawing/2014/main" xmlns="" id="{76607D2A-2E24-45EB-96F2-70AF97220749}"/>
                </a:ext>
              </a:extLst>
            </p:cNvPr>
            <p:cNvSpPr/>
            <p:nvPr/>
          </p:nvSpPr>
          <p:spPr>
            <a:xfrm>
              <a:off x="5672830" y="2931138"/>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hteck 81">
              <a:extLst>
                <a:ext uri="{FF2B5EF4-FFF2-40B4-BE49-F238E27FC236}">
                  <a16:creationId xmlns:a16="http://schemas.microsoft.com/office/drawing/2014/main" xmlns="" id="{293D4CAB-A1B9-41D5-AEB7-3B6296F0296E}"/>
                </a:ext>
              </a:extLst>
            </p:cNvPr>
            <p:cNvSpPr/>
            <p:nvPr/>
          </p:nvSpPr>
          <p:spPr>
            <a:xfrm>
              <a:off x="5672831" y="2649053"/>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hteck 82">
              <a:extLst>
                <a:ext uri="{FF2B5EF4-FFF2-40B4-BE49-F238E27FC236}">
                  <a16:creationId xmlns:a16="http://schemas.microsoft.com/office/drawing/2014/main" xmlns="" id="{7FDD5AEF-DCDB-4542-85C7-7CEE63571CCE}"/>
                </a:ext>
              </a:extLst>
            </p:cNvPr>
            <p:cNvSpPr/>
            <p:nvPr/>
          </p:nvSpPr>
          <p:spPr>
            <a:xfrm>
              <a:off x="5672829" y="2349520"/>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hteck 83">
              <a:extLst>
                <a:ext uri="{FF2B5EF4-FFF2-40B4-BE49-F238E27FC236}">
                  <a16:creationId xmlns:a16="http://schemas.microsoft.com/office/drawing/2014/main" xmlns="" id="{DA417D31-FAC2-4760-A248-322B5A5A1010}"/>
                </a:ext>
              </a:extLst>
            </p:cNvPr>
            <p:cNvSpPr/>
            <p:nvPr/>
          </p:nvSpPr>
          <p:spPr>
            <a:xfrm>
              <a:off x="5672830" y="2067435"/>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hteck 84">
              <a:extLst>
                <a:ext uri="{FF2B5EF4-FFF2-40B4-BE49-F238E27FC236}">
                  <a16:creationId xmlns:a16="http://schemas.microsoft.com/office/drawing/2014/main" xmlns="" id="{5BC91F34-2F59-402A-BC38-872F14354D5B}"/>
                </a:ext>
              </a:extLst>
            </p:cNvPr>
            <p:cNvSpPr/>
            <p:nvPr/>
          </p:nvSpPr>
          <p:spPr>
            <a:xfrm>
              <a:off x="5672829" y="1784569"/>
              <a:ext cx="45719" cy="14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6" name="Rechteck 85">
            <a:extLst>
              <a:ext uri="{FF2B5EF4-FFF2-40B4-BE49-F238E27FC236}">
                <a16:creationId xmlns:a16="http://schemas.microsoft.com/office/drawing/2014/main" xmlns="" id="{408965C5-3228-4CCE-B9C4-AF516ED22339}"/>
              </a:ext>
            </a:extLst>
          </p:cNvPr>
          <p:cNvSpPr/>
          <p:nvPr/>
        </p:nvSpPr>
        <p:spPr>
          <a:xfrm>
            <a:off x="2389748" y="3916216"/>
            <a:ext cx="95587" cy="17151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hteck 86">
            <a:extLst>
              <a:ext uri="{FF2B5EF4-FFF2-40B4-BE49-F238E27FC236}">
                <a16:creationId xmlns:a16="http://schemas.microsoft.com/office/drawing/2014/main" xmlns="" id="{1A676E3E-D6A4-4C50-AAAE-7F8A80C918FC}"/>
              </a:ext>
            </a:extLst>
          </p:cNvPr>
          <p:cNvSpPr/>
          <p:nvPr/>
        </p:nvSpPr>
        <p:spPr>
          <a:xfrm>
            <a:off x="2484781" y="3916216"/>
            <a:ext cx="162000" cy="234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ihandform: Form 92">
            <a:extLst>
              <a:ext uri="{FF2B5EF4-FFF2-40B4-BE49-F238E27FC236}">
                <a16:creationId xmlns:a16="http://schemas.microsoft.com/office/drawing/2014/main" xmlns="" id="{B52F1F77-CCB2-4BDC-BED8-98453D1B9D79}"/>
              </a:ext>
            </a:extLst>
          </p:cNvPr>
          <p:cNvSpPr/>
          <p:nvPr/>
        </p:nvSpPr>
        <p:spPr>
          <a:xfrm>
            <a:off x="3230740" y="3327766"/>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solidFill>
            <a:srgbClr val="4F81BD">
              <a:alpha val="50196"/>
            </a:srgb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Ellipse 100">
            <a:extLst>
              <a:ext uri="{FF2B5EF4-FFF2-40B4-BE49-F238E27FC236}">
                <a16:creationId xmlns:a16="http://schemas.microsoft.com/office/drawing/2014/main" xmlns="" id="{C971A4A3-54FC-4F41-9C3D-5E86B9839431}"/>
              </a:ext>
            </a:extLst>
          </p:cNvPr>
          <p:cNvSpPr/>
          <p:nvPr/>
        </p:nvSpPr>
        <p:spPr>
          <a:xfrm rot="16200000">
            <a:off x="3382448" y="2774134"/>
            <a:ext cx="1753083" cy="504000"/>
          </a:xfrm>
          <a:prstGeom prst="ellipse">
            <a:avLst/>
          </a:prstGeom>
          <a:solidFill>
            <a:srgbClr val="4F81BD">
              <a:alpha val="50196"/>
            </a:srgbClr>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reihandform: Form 102">
            <a:extLst>
              <a:ext uri="{FF2B5EF4-FFF2-40B4-BE49-F238E27FC236}">
                <a16:creationId xmlns:a16="http://schemas.microsoft.com/office/drawing/2014/main" xmlns="" id="{946F6EED-2C07-4B8C-923C-F0F596B863A3}"/>
              </a:ext>
            </a:extLst>
          </p:cNvPr>
          <p:cNvSpPr/>
          <p:nvPr/>
        </p:nvSpPr>
        <p:spPr>
          <a:xfrm>
            <a:off x="3979038" y="3327766"/>
            <a:ext cx="545307" cy="57864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solidFill>
            <a:srgbClr val="4F81BD">
              <a:alpha val="50196"/>
            </a:srgb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5" name="Gerader Verbinder 104">
            <a:extLst>
              <a:ext uri="{FF2B5EF4-FFF2-40B4-BE49-F238E27FC236}">
                <a16:creationId xmlns:a16="http://schemas.microsoft.com/office/drawing/2014/main" xmlns="" id="{A9563A09-2BB8-42CC-9571-278ACFD73F6A}"/>
              </a:ext>
            </a:extLst>
          </p:cNvPr>
          <p:cNvCxnSpPr>
            <a:stCxn id="90" idx="3"/>
            <a:endCxn id="102" idx="1"/>
          </p:cNvCxnSpPr>
          <p:nvPr/>
        </p:nvCxnSpPr>
        <p:spPr>
          <a:xfrm>
            <a:off x="3592922" y="3951276"/>
            <a:ext cx="58629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91" name="Rechteck 90">
            <a:extLst>
              <a:ext uri="{FF2B5EF4-FFF2-40B4-BE49-F238E27FC236}">
                <a16:creationId xmlns:a16="http://schemas.microsoft.com/office/drawing/2014/main" xmlns="" id="{BB0002F7-6EDB-4CB4-8EB0-57EC59A17781}"/>
              </a:ext>
            </a:extLst>
          </p:cNvPr>
          <p:cNvSpPr/>
          <p:nvPr/>
        </p:nvSpPr>
        <p:spPr>
          <a:xfrm>
            <a:off x="3739395" y="3874892"/>
            <a:ext cx="288000" cy="27532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hteck 89">
            <a:extLst>
              <a:ext uri="{FF2B5EF4-FFF2-40B4-BE49-F238E27FC236}">
                <a16:creationId xmlns:a16="http://schemas.microsoft.com/office/drawing/2014/main" xmlns="" id="{D0B1BA9C-9A75-4523-A8B0-283399BFF467}"/>
              </a:ext>
            </a:extLst>
          </p:cNvPr>
          <p:cNvSpPr/>
          <p:nvPr/>
        </p:nvSpPr>
        <p:spPr>
          <a:xfrm>
            <a:off x="3430922" y="3902676"/>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Rechteck 101">
            <a:extLst>
              <a:ext uri="{FF2B5EF4-FFF2-40B4-BE49-F238E27FC236}">
                <a16:creationId xmlns:a16="http://schemas.microsoft.com/office/drawing/2014/main" xmlns="" id="{5B172901-6BE3-4F9D-9C58-312E3E0FCAA3}"/>
              </a:ext>
            </a:extLst>
          </p:cNvPr>
          <p:cNvSpPr/>
          <p:nvPr/>
        </p:nvSpPr>
        <p:spPr>
          <a:xfrm>
            <a:off x="4179220" y="3902676"/>
            <a:ext cx="162000" cy="972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Ellipse 105">
            <a:extLst>
              <a:ext uri="{FF2B5EF4-FFF2-40B4-BE49-F238E27FC236}">
                <a16:creationId xmlns:a16="http://schemas.microsoft.com/office/drawing/2014/main" xmlns="" id="{F40C38DF-54F1-4B42-9B9F-597FF06DEAC8}"/>
              </a:ext>
            </a:extLst>
          </p:cNvPr>
          <p:cNvSpPr>
            <a:spLocks noChangeAspect="1"/>
          </p:cNvSpPr>
          <p:nvPr/>
        </p:nvSpPr>
        <p:spPr>
          <a:xfrm>
            <a:off x="4204989" y="4004761"/>
            <a:ext cx="108000" cy="108000"/>
          </a:xfrm>
          <a:prstGeom prst="ellipse">
            <a:avLst/>
          </a:prstGeom>
          <a:solidFill>
            <a:srgbClr val="FFFF00"/>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7" name="Ellipse 106">
            <a:extLst>
              <a:ext uri="{FF2B5EF4-FFF2-40B4-BE49-F238E27FC236}">
                <a16:creationId xmlns:a16="http://schemas.microsoft.com/office/drawing/2014/main" xmlns="" id="{151DFD1D-34EE-4CDD-AB32-88C3CE80F3AF}"/>
              </a:ext>
            </a:extLst>
          </p:cNvPr>
          <p:cNvSpPr>
            <a:spLocks noChangeAspect="1"/>
          </p:cNvSpPr>
          <p:nvPr/>
        </p:nvSpPr>
        <p:spPr>
          <a:xfrm>
            <a:off x="3453422" y="4002369"/>
            <a:ext cx="108000" cy="108000"/>
          </a:xfrm>
          <a:prstGeom prst="ellipse">
            <a:avLst/>
          </a:prstGeom>
          <a:solidFill>
            <a:srgbClr val="FFFF00"/>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8" name="図 116">
            <a:extLst>
              <a:ext uri="{FF2B5EF4-FFF2-40B4-BE49-F238E27FC236}">
                <a16:creationId xmlns:a16="http://schemas.microsoft.com/office/drawing/2014/main" xmlns="" id="{E7376D40-55A7-4B12-8722-FC44BEFE70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1382" y="1878761"/>
            <a:ext cx="2685492" cy="2294746"/>
          </a:xfrm>
          <a:prstGeom prst="rect">
            <a:avLst/>
          </a:prstGeom>
        </p:spPr>
      </p:pic>
      <p:sp>
        <p:nvSpPr>
          <p:cNvPr id="109" name="Rechteck: abgerundete Ecken 108">
            <a:extLst>
              <a:ext uri="{FF2B5EF4-FFF2-40B4-BE49-F238E27FC236}">
                <a16:creationId xmlns:a16="http://schemas.microsoft.com/office/drawing/2014/main" xmlns="" id="{44CCCA02-ABF3-4286-B166-60E46E7632E0}"/>
              </a:ext>
            </a:extLst>
          </p:cNvPr>
          <p:cNvSpPr/>
          <p:nvPr/>
        </p:nvSpPr>
        <p:spPr>
          <a:xfrm>
            <a:off x="7668344" y="1926000"/>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0" name="Rechteck: abgerundete Ecken 109">
            <a:extLst>
              <a:ext uri="{FF2B5EF4-FFF2-40B4-BE49-F238E27FC236}">
                <a16:creationId xmlns:a16="http://schemas.microsoft.com/office/drawing/2014/main" xmlns="" id="{7CEA9C39-6499-49AF-81E0-1D8B41FB8715}"/>
              </a:ext>
            </a:extLst>
          </p:cNvPr>
          <p:cNvSpPr/>
          <p:nvPr/>
        </p:nvSpPr>
        <p:spPr>
          <a:xfrm>
            <a:off x="7668344" y="2058014"/>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1" name="Rechteck: abgerundete Ecken 110">
            <a:extLst>
              <a:ext uri="{FF2B5EF4-FFF2-40B4-BE49-F238E27FC236}">
                <a16:creationId xmlns:a16="http://schemas.microsoft.com/office/drawing/2014/main" xmlns="" id="{0BB018CD-2D52-488C-93FA-B4A36BC5FE70}"/>
              </a:ext>
            </a:extLst>
          </p:cNvPr>
          <p:cNvSpPr/>
          <p:nvPr/>
        </p:nvSpPr>
        <p:spPr>
          <a:xfrm>
            <a:off x="7074000" y="2201855"/>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2" name="Rechteck: abgerundete Ecken 111">
            <a:extLst>
              <a:ext uri="{FF2B5EF4-FFF2-40B4-BE49-F238E27FC236}">
                <a16:creationId xmlns:a16="http://schemas.microsoft.com/office/drawing/2014/main" xmlns="" id="{2147C6F4-9776-4080-9C56-40CA92BCF602}"/>
              </a:ext>
            </a:extLst>
          </p:cNvPr>
          <p:cNvSpPr/>
          <p:nvPr/>
        </p:nvSpPr>
        <p:spPr>
          <a:xfrm>
            <a:off x="7074000" y="2333869"/>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3" name="Rechteck: abgerundete Ecken 112">
            <a:extLst>
              <a:ext uri="{FF2B5EF4-FFF2-40B4-BE49-F238E27FC236}">
                <a16:creationId xmlns:a16="http://schemas.microsoft.com/office/drawing/2014/main" xmlns="" id="{90917E33-D80F-49F1-835B-D9E8B99B8399}"/>
              </a:ext>
            </a:extLst>
          </p:cNvPr>
          <p:cNvSpPr/>
          <p:nvPr/>
        </p:nvSpPr>
        <p:spPr>
          <a:xfrm>
            <a:off x="7072809" y="2608037"/>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4" name="Rechteck: abgerundete Ecken 113">
            <a:extLst>
              <a:ext uri="{FF2B5EF4-FFF2-40B4-BE49-F238E27FC236}">
                <a16:creationId xmlns:a16="http://schemas.microsoft.com/office/drawing/2014/main" xmlns="" id="{502D6EB4-78D2-4F20-94BC-A87B7FCC9D3D}"/>
              </a:ext>
            </a:extLst>
          </p:cNvPr>
          <p:cNvSpPr/>
          <p:nvPr/>
        </p:nvSpPr>
        <p:spPr>
          <a:xfrm>
            <a:off x="7960947" y="2476023"/>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5" name="Rechteck: abgerundete Ecken 114">
            <a:extLst>
              <a:ext uri="{FF2B5EF4-FFF2-40B4-BE49-F238E27FC236}">
                <a16:creationId xmlns:a16="http://schemas.microsoft.com/office/drawing/2014/main" xmlns="" id="{017A2E9E-3801-441D-AAD8-A07413DA2371}"/>
              </a:ext>
            </a:extLst>
          </p:cNvPr>
          <p:cNvSpPr/>
          <p:nvPr/>
        </p:nvSpPr>
        <p:spPr>
          <a:xfrm>
            <a:off x="7024072" y="3815012"/>
            <a:ext cx="465973" cy="18535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6" name="Rechteck: abgerundete Ecken 115">
            <a:extLst>
              <a:ext uri="{FF2B5EF4-FFF2-40B4-BE49-F238E27FC236}">
                <a16:creationId xmlns:a16="http://schemas.microsoft.com/office/drawing/2014/main" xmlns="" id="{37893248-E8A4-41D8-A45D-AD80300F00E8}"/>
              </a:ext>
            </a:extLst>
          </p:cNvPr>
          <p:cNvSpPr/>
          <p:nvPr/>
        </p:nvSpPr>
        <p:spPr>
          <a:xfrm>
            <a:off x="6228184" y="3690000"/>
            <a:ext cx="362505" cy="144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7" name="Rechteck: abgerundete Ecken 116">
            <a:extLst>
              <a:ext uri="{FF2B5EF4-FFF2-40B4-BE49-F238E27FC236}">
                <a16:creationId xmlns:a16="http://schemas.microsoft.com/office/drawing/2014/main" xmlns="" id="{653B86E5-9768-48F2-9223-FF3086DDEE6F}"/>
              </a:ext>
            </a:extLst>
          </p:cNvPr>
          <p:cNvSpPr/>
          <p:nvPr/>
        </p:nvSpPr>
        <p:spPr>
          <a:xfrm>
            <a:off x="7007279" y="3230136"/>
            <a:ext cx="362505" cy="185350"/>
          </a:xfrm>
          <a:prstGeom prst="roundRect">
            <a:avLst/>
          </a:prstGeom>
          <a:solidFill>
            <a:srgbClr val="FFFF00">
              <a:alpha val="40000"/>
            </a:srgbClr>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8" name="Rechteck: abgerundete Ecken 117">
            <a:extLst>
              <a:ext uri="{FF2B5EF4-FFF2-40B4-BE49-F238E27FC236}">
                <a16:creationId xmlns:a16="http://schemas.microsoft.com/office/drawing/2014/main" xmlns="" id="{6C79F3E4-792E-41EF-9343-728AAC3D3937}"/>
              </a:ext>
            </a:extLst>
          </p:cNvPr>
          <p:cNvSpPr/>
          <p:nvPr/>
        </p:nvSpPr>
        <p:spPr>
          <a:xfrm>
            <a:off x="5901382" y="4271260"/>
            <a:ext cx="362505" cy="144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9" name="Textfeld 118">
            <a:extLst>
              <a:ext uri="{FF2B5EF4-FFF2-40B4-BE49-F238E27FC236}">
                <a16:creationId xmlns:a16="http://schemas.microsoft.com/office/drawing/2014/main" xmlns="" id="{87F36A36-87AC-4F76-B1BB-A4410BE8E498}"/>
              </a:ext>
            </a:extLst>
          </p:cNvPr>
          <p:cNvSpPr txBox="1"/>
          <p:nvPr/>
        </p:nvSpPr>
        <p:spPr>
          <a:xfrm>
            <a:off x="6239632" y="4190814"/>
            <a:ext cx="2034852" cy="523220"/>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Factory default setting</a:t>
            </a:r>
          </a:p>
          <a:p>
            <a:r>
              <a:rPr lang="en-GB" sz="1400" dirty="0">
                <a:latin typeface="Source Sans Pro" panose="020B0503030403020204" pitchFamily="34" charset="0"/>
                <a:ea typeface="Source Sans Pro" panose="020B0503030403020204" pitchFamily="34" charset="0"/>
              </a:rPr>
              <a:t>Adjust depending on site</a:t>
            </a:r>
          </a:p>
        </p:txBody>
      </p:sp>
      <p:sp>
        <p:nvSpPr>
          <p:cNvPr id="120" name="Rechteck: abgerundete Ecken 119">
            <a:extLst>
              <a:ext uri="{FF2B5EF4-FFF2-40B4-BE49-F238E27FC236}">
                <a16:creationId xmlns:a16="http://schemas.microsoft.com/office/drawing/2014/main" xmlns="" id="{F49A4725-0FAD-486A-ACE9-408D40FE61BA}"/>
              </a:ext>
            </a:extLst>
          </p:cNvPr>
          <p:cNvSpPr/>
          <p:nvPr/>
        </p:nvSpPr>
        <p:spPr>
          <a:xfrm>
            <a:off x="5901382" y="4492753"/>
            <a:ext cx="362505" cy="144000"/>
          </a:xfrm>
          <a:prstGeom prst="roundRect">
            <a:avLst/>
          </a:prstGeom>
          <a:solidFill>
            <a:srgbClr val="FFFF00">
              <a:alpha val="40000"/>
            </a:srgbClr>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2" name="Rechteck 41">
            <a:extLst>
              <a:ext uri="{FF2B5EF4-FFF2-40B4-BE49-F238E27FC236}">
                <a16:creationId xmlns:a16="http://schemas.microsoft.com/office/drawing/2014/main" xmlns="" id="{83BD1BAB-4466-40DE-8A64-08FC5C042EAF}"/>
              </a:ext>
            </a:extLst>
          </p:cNvPr>
          <p:cNvSpPr>
            <a:spLocks noChangeAspect="1"/>
          </p:cNvSpPr>
          <p:nvPr/>
        </p:nvSpPr>
        <p:spPr>
          <a:xfrm>
            <a:off x="8288228" y="3157000"/>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48847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GB" b="1" dirty="0" smtClean="0">
                <a:latin typeface="Source Sans Pro" panose="020B0503030403020204" pitchFamily="34" charset="0"/>
              </a:rPr>
              <a:t>Use </a:t>
            </a:r>
            <a:r>
              <a:rPr lang="en-GB" b="1" smtClean="0">
                <a:latin typeface="Source Sans Pro" panose="020B0503030403020204" pitchFamily="34" charset="0"/>
              </a:rPr>
              <a:t>inhibit signal </a:t>
            </a:r>
            <a:r>
              <a:rPr lang="en-GB" smtClean="0">
                <a:latin typeface="Source Sans Pro" panose="020B0503030403020204" pitchFamily="34" charset="0"/>
              </a:rPr>
              <a:t>when </a:t>
            </a:r>
            <a:r>
              <a:rPr lang="en-GB" dirty="0">
                <a:latin typeface="Source Sans Pro" panose="020B0503030403020204" pitchFamily="34" charset="0"/>
              </a:rPr>
              <a:t>gate is moving!</a:t>
            </a:r>
          </a:p>
        </p:txBody>
      </p:sp>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49</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Swing gate application (activation)</a:t>
            </a:r>
          </a:p>
        </p:txBody>
      </p:sp>
      <p:pic>
        <p:nvPicPr>
          <p:cNvPr id="108" name="図 116">
            <a:extLst>
              <a:ext uri="{FF2B5EF4-FFF2-40B4-BE49-F238E27FC236}">
                <a16:creationId xmlns:a16="http://schemas.microsoft.com/office/drawing/2014/main" xmlns="" id="{E7376D40-55A7-4B12-8722-FC44BEFE70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1382" y="1878761"/>
            <a:ext cx="2685492" cy="2294746"/>
          </a:xfrm>
          <a:prstGeom prst="rect">
            <a:avLst/>
          </a:prstGeom>
        </p:spPr>
      </p:pic>
      <p:sp>
        <p:nvSpPr>
          <p:cNvPr id="109" name="Rechteck: abgerundete Ecken 108">
            <a:extLst>
              <a:ext uri="{FF2B5EF4-FFF2-40B4-BE49-F238E27FC236}">
                <a16:creationId xmlns:a16="http://schemas.microsoft.com/office/drawing/2014/main" xmlns="" id="{44CCCA02-ABF3-4286-B166-60E46E7632E0}"/>
              </a:ext>
            </a:extLst>
          </p:cNvPr>
          <p:cNvSpPr/>
          <p:nvPr/>
        </p:nvSpPr>
        <p:spPr>
          <a:xfrm>
            <a:off x="7668344" y="1926000"/>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0" name="Rechteck: abgerundete Ecken 109">
            <a:extLst>
              <a:ext uri="{FF2B5EF4-FFF2-40B4-BE49-F238E27FC236}">
                <a16:creationId xmlns:a16="http://schemas.microsoft.com/office/drawing/2014/main" xmlns="" id="{7CEA9C39-6499-49AF-81E0-1D8B41FB8715}"/>
              </a:ext>
            </a:extLst>
          </p:cNvPr>
          <p:cNvSpPr/>
          <p:nvPr/>
        </p:nvSpPr>
        <p:spPr>
          <a:xfrm>
            <a:off x="7668344" y="2058014"/>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1" name="Rechteck: abgerundete Ecken 110">
            <a:extLst>
              <a:ext uri="{FF2B5EF4-FFF2-40B4-BE49-F238E27FC236}">
                <a16:creationId xmlns:a16="http://schemas.microsoft.com/office/drawing/2014/main" xmlns="" id="{0BB018CD-2D52-488C-93FA-B4A36BC5FE70}"/>
              </a:ext>
            </a:extLst>
          </p:cNvPr>
          <p:cNvSpPr/>
          <p:nvPr/>
        </p:nvSpPr>
        <p:spPr>
          <a:xfrm>
            <a:off x="7074000" y="2201855"/>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2" name="Rechteck: abgerundete Ecken 111">
            <a:extLst>
              <a:ext uri="{FF2B5EF4-FFF2-40B4-BE49-F238E27FC236}">
                <a16:creationId xmlns:a16="http://schemas.microsoft.com/office/drawing/2014/main" xmlns="" id="{2147C6F4-9776-4080-9C56-40CA92BCF602}"/>
              </a:ext>
            </a:extLst>
          </p:cNvPr>
          <p:cNvSpPr/>
          <p:nvPr/>
        </p:nvSpPr>
        <p:spPr>
          <a:xfrm>
            <a:off x="7074000" y="2333869"/>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4" name="Rechteck: abgerundete Ecken 113">
            <a:extLst>
              <a:ext uri="{FF2B5EF4-FFF2-40B4-BE49-F238E27FC236}">
                <a16:creationId xmlns:a16="http://schemas.microsoft.com/office/drawing/2014/main" xmlns="" id="{502D6EB4-78D2-4F20-94BC-A87B7FCC9D3D}"/>
              </a:ext>
            </a:extLst>
          </p:cNvPr>
          <p:cNvSpPr/>
          <p:nvPr/>
        </p:nvSpPr>
        <p:spPr>
          <a:xfrm>
            <a:off x="7960947" y="2476023"/>
            <a:ext cx="281888" cy="132014"/>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5" name="Rechteck: abgerundete Ecken 114">
            <a:extLst>
              <a:ext uri="{FF2B5EF4-FFF2-40B4-BE49-F238E27FC236}">
                <a16:creationId xmlns:a16="http://schemas.microsoft.com/office/drawing/2014/main" xmlns="" id="{017A2E9E-3801-441D-AAD8-A07413DA2371}"/>
              </a:ext>
            </a:extLst>
          </p:cNvPr>
          <p:cNvSpPr/>
          <p:nvPr/>
        </p:nvSpPr>
        <p:spPr>
          <a:xfrm>
            <a:off x="7020272" y="3689069"/>
            <a:ext cx="500256" cy="144000"/>
          </a:xfrm>
          <a:prstGeom prst="roundRect">
            <a:avLst/>
          </a:prstGeom>
          <a:no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6" name="Rechteck: abgerundete Ecken 115">
            <a:extLst>
              <a:ext uri="{FF2B5EF4-FFF2-40B4-BE49-F238E27FC236}">
                <a16:creationId xmlns:a16="http://schemas.microsoft.com/office/drawing/2014/main" xmlns="" id="{37893248-E8A4-41D8-A45D-AD80300F00E8}"/>
              </a:ext>
            </a:extLst>
          </p:cNvPr>
          <p:cNvSpPr/>
          <p:nvPr/>
        </p:nvSpPr>
        <p:spPr>
          <a:xfrm>
            <a:off x="6228184" y="3690000"/>
            <a:ext cx="362505" cy="144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7" name="Rechteck: abgerundete Ecken 116">
            <a:extLst>
              <a:ext uri="{FF2B5EF4-FFF2-40B4-BE49-F238E27FC236}">
                <a16:creationId xmlns:a16="http://schemas.microsoft.com/office/drawing/2014/main" xmlns="" id="{653B86E5-9768-48F2-9223-FF3086DDEE6F}"/>
              </a:ext>
            </a:extLst>
          </p:cNvPr>
          <p:cNvSpPr/>
          <p:nvPr/>
        </p:nvSpPr>
        <p:spPr>
          <a:xfrm>
            <a:off x="7007279" y="3230136"/>
            <a:ext cx="362505" cy="185350"/>
          </a:xfrm>
          <a:prstGeom prst="roundRect">
            <a:avLst/>
          </a:prstGeom>
          <a:solidFill>
            <a:srgbClr val="FFFF00">
              <a:alpha val="40000"/>
            </a:srgbClr>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8" name="Rechteck: abgerundete Ecken 117">
            <a:extLst>
              <a:ext uri="{FF2B5EF4-FFF2-40B4-BE49-F238E27FC236}">
                <a16:creationId xmlns:a16="http://schemas.microsoft.com/office/drawing/2014/main" xmlns="" id="{6C79F3E4-792E-41EF-9343-728AAC3D3937}"/>
              </a:ext>
            </a:extLst>
          </p:cNvPr>
          <p:cNvSpPr/>
          <p:nvPr/>
        </p:nvSpPr>
        <p:spPr>
          <a:xfrm>
            <a:off x="5901382" y="4271260"/>
            <a:ext cx="362505" cy="144000"/>
          </a:xfrm>
          <a:prstGeom prst="roundRect">
            <a:avLst/>
          </a:prstGeom>
          <a:solidFill>
            <a:srgbClr val="FFFF00">
              <a:alpha val="40000"/>
            </a:srgbClr>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9" name="Textfeld 118">
            <a:extLst>
              <a:ext uri="{FF2B5EF4-FFF2-40B4-BE49-F238E27FC236}">
                <a16:creationId xmlns:a16="http://schemas.microsoft.com/office/drawing/2014/main" xmlns="" id="{87F36A36-87AC-4F76-B1BB-A4410BE8E498}"/>
              </a:ext>
            </a:extLst>
          </p:cNvPr>
          <p:cNvSpPr txBox="1"/>
          <p:nvPr/>
        </p:nvSpPr>
        <p:spPr>
          <a:xfrm>
            <a:off x="6239632" y="4190814"/>
            <a:ext cx="2034852" cy="738664"/>
          </a:xfrm>
          <a:prstGeom prst="rect">
            <a:avLst/>
          </a:prstGeom>
          <a:noFill/>
        </p:spPr>
        <p:txBody>
          <a:bodyPr wrap="none" rtlCol="0">
            <a:spAutoFit/>
          </a:bodyPr>
          <a:lstStyle/>
          <a:p>
            <a:r>
              <a:rPr lang="en-GB" sz="1400" dirty="0">
                <a:latin typeface="Source Sans Pro" panose="020B0503030403020204" pitchFamily="34" charset="0"/>
                <a:ea typeface="Source Sans Pro" panose="020B0503030403020204" pitchFamily="34" charset="0"/>
              </a:rPr>
              <a:t>Factory default setting</a:t>
            </a:r>
          </a:p>
          <a:p>
            <a:r>
              <a:rPr lang="en-GB" sz="1400" dirty="0">
                <a:latin typeface="Source Sans Pro" panose="020B0503030403020204" pitchFamily="34" charset="0"/>
                <a:ea typeface="Source Sans Pro" panose="020B0503030403020204" pitchFamily="34" charset="0"/>
              </a:rPr>
              <a:t>Recommended setting</a:t>
            </a:r>
          </a:p>
          <a:p>
            <a:r>
              <a:rPr lang="en-GB" sz="1400" dirty="0">
                <a:latin typeface="Source Sans Pro" panose="020B0503030403020204" pitchFamily="34" charset="0"/>
                <a:ea typeface="Source Sans Pro" panose="020B0503030403020204" pitchFamily="34" charset="0"/>
              </a:rPr>
              <a:t>Adjust depending on site</a:t>
            </a:r>
          </a:p>
        </p:txBody>
      </p:sp>
      <p:sp>
        <p:nvSpPr>
          <p:cNvPr id="120" name="Rechteck: abgerundete Ecken 119">
            <a:extLst>
              <a:ext uri="{FF2B5EF4-FFF2-40B4-BE49-F238E27FC236}">
                <a16:creationId xmlns:a16="http://schemas.microsoft.com/office/drawing/2014/main" xmlns="" id="{F49A4725-0FAD-486A-ACE9-408D40FE61BA}"/>
              </a:ext>
            </a:extLst>
          </p:cNvPr>
          <p:cNvSpPr/>
          <p:nvPr/>
        </p:nvSpPr>
        <p:spPr>
          <a:xfrm>
            <a:off x="5901382" y="4492753"/>
            <a:ext cx="362505" cy="144000"/>
          </a:xfrm>
          <a:prstGeom prst="roundRect">
            <a:avLst/>
          </a:prstGeom>
          <a:no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3" name="Rechteck: abgerundete Ecken 112">
            <a:extLst>
              <a:ext uri="{FF2B5EF4-FFF2-40B4-BE49-F238E27FC236}">
                <a16:creationId xmlns:a16="http://schemas.microsoft.com/office/drawing/2014/main" xmlns="" id="{90917E33-D80F-49F1-835B-D9E8B99B8399}"/>
              </a:ext>
            </a:extLst>
          </p:cNvPr>
          <p:cNvSpPr/>
          <p:nvPr/>
        </p:nvSpPr>
        <p:spPr>
          <a:xfrm>
            <a:off x="7655709" y="2608037"/>
            <a:ext cx="587126" cy="132014"/>
          </a:xfrm>
          <a:prstGeom prst="roundRect">
            <a:avLst/>
          </a:prstGeom>
          <a:noFill/>
          <a:ln>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8" name="Rechteck: abgerundete Ecken 47">
            <a:extLst>
              <a:ext uri="{FF2B5EF4-FFF2-40B4-BE49-F238E27FC236}">
                <a16:creationId xmlns:a16="http://schemas.microsoft.com/office/drawing/2014/main" xmlns="" id="{7FB72704-BB58-47B5-AB81-87803578FC99}"/>
              </a:ext>
            </a:extLst>
          </p:cNvPr>
          <p:cNvSpPr/>
          <p:nvPr/>
        </p:nvSpPr>
        <p:spPr>
          <a:xfrm>
            <a:off x="5901382" y="4723060"/>
            <a:ext cx="362505" cy="144000"/>
          </a:xfrm>
          <a:prstGeom prst="roundRect">
            <a:avLst/>
          </a:prstGeom>
          <a:solidFill>
            <a:srgbClr val="FFFF00">
              <a:alpha val="40000"/>
            </a:srgbClr>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4" name="Gruppieren 13">
            <a:extLst>
              <a:ext uri="{FF2B5EF4-FFF2-40B4-BE49-F238E27FC236}">
                <a16:creationId xmlns:a16="http://schemas.microsoft.com/office/drawing/2014/main" xmlns="" id="{C4040C71-3E4B-4480-B0DB-D0024BFF228C}"/>
              </a:ext>
            </a:extLst>
          </p:cNvPr>
          <p:cNvGrpSpPr/>
          <p:nvPr/>
        </p:nvGrpSpPr>
        <p:grpSpPr>
          <a:xfrm>
            <a:off x="4318185" y="1621026"/>
            <a:ext cx="1018563" cy="1179416"/>
            <a:chOff x="4318185" y="1621026"/>
            <a:chExt cx="1018563" cy="1179416"/>
          </a:xfrm>
        </p:grpSpPr>
        <p:cxnSp>
          <p:nvCxnSpPr>
            <p:cNvPr id="105" name="Gerader Verbinder 104">
              <a:extLst>
                <a:ext uri="{FF2B5EF4-FFF2-40B4-BE49-F238E27FC236}">
                  <a16:creationId xmlns:a16="http://schemas.microsoft.com/office/drawing/2014/main" xmlns="" id="{A9563A09-2BB8-42CC-9571-278ACFD73F6A}"/>
                </a:ext>
              </a:extLst>
            </p:cNvPr>
            <p:cNvCxnSpPr>
              <a:cxnSpLocks/>
            </p:cNvCxnSpPr>
            <p:nvPr/>
          </p:nvCxnSpPr>
          <p:spPr>
            <a:xfrm flipV="1">
              <a:off x="4411639" y="1770968"/>
              <a:ext cx="6330" cy="90000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47" name="Rechteck 46">
              <a:extLst>
                <a:ext uri="{FF2B5EF4-FFF2-40B4-BE49-F238E27FC236}">
                  <a16:creationId xmlns:a16="http://schemas.microsoft.com/office/drawing/2014/main" xmlns="" id="{102D11DB-B346-4A31-AC4C-31ED85ECA34C}"/>
                </a:ext>
              </a:extLst>
            </p:cNvPr>
            <p:cNvSpPr/>
            <p:nvPr/>
          </p:nvSpPr>
          <p:spPr>
            <a:xfrm>
              <a:off x="4333275" y="1703540"/>
              <a:ext cx="141995" cy="100095"/>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uppieren 8">
              <a:extLst>
                <a:ext uri="{FF2B5EF4-FFF2-40B4-BE49-F238E27FC236}">
                  <a16:creationId xmlns:a16="http://schemas.microsoft.com/office/drawing/2014/main" xmlns="" id="{779DF42F-1C73-4D79-BAAF-A07417CE2DB5}"/>
                </a:ext>
              </a:extLst>
            </p:cNvPr>
            <p:cNvGrpSpPr/>
            <p:nvPr/>
          </p:nvGrpSpPr>
          <p:grpSpPr>
            <a:xfrm rot="4500000">
              <a:off x="4445113" y="1708483"/>
              <a:ext cx="920813" cy="745899"/>
              <a:chOff x="4329429" y="1942397"/>
              <a:chExt cx="920813" cy="745899"/>
            </a:xfrm>
          </p:grpSpPr>
          <p:sp>
            <p:nvSpPr>
              <p:cNvPr id="45" name="Freihandform: Form 44">
                <a:extLst>
                  <a:ext uri="{FF2B5EF4-FFF2-40B4-BE49-F238E27FC236}">
                    <a16:creationId xmlns:a16="http://schemas.microsoft.com/office/drawing/2014/main" xmlns="" id="{3B954B83-FEFD-4754-916E-3960FDE66F7D}"/>
                  </a:ext>
                </a:extLst>
              </p:cNvPr>
              <p:cNvSpPr/>
              <p:nvPr/>
            </p:nvSpPr>
            <p:spPr>
              <a:xfrm rot="20734512">
                <a:off x="4329429" y="1942397"/>
                <a:ext cx="920813" cy="636625"/>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solidFill>
                <a:srgbClr val="4F81BD">
                  <a:alpha val="50196"/>
                </a:srgbClr>
              </a:solidFill>
              <a:ln w="1905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Freihandform: Form 45">
                <a:extLst>
                  <a:ext uri="{FF2B5EF4-FFF2-40B4-BE49-F238E27FC236}">
                    <a16:creationId xmlns:a16="http://schemas.microsoft.com/office/drawing/2014/main" xmlns="" id="{C02CE1B9-36BE-406C-94CC-DD7AB3EFFC22}"/>
                  </a:ext>
                </a:extLst>
              </p:cNvPr>
              <p:cNvSpPr/>
              <p:nvPr/>
            </p:nvSpPr>
            <p:spPr>
              <a:xfrm rot="2756238">
                <a:off x="4395298" y="2435924"/>
                <a:ext cx="233259" cy="271486"/>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solidFill>
                <a:srgbClr val="4F81BD">
                  <a:alpha val="50196"/>
                </a:srgbClr>
              </a:solid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4" name="Gerader Verbinder 33">
              <a:extLst>
                <a:ext uri="{FF2B5EF4-FFF2-40B4-BE49-F238E27FC236}">
                  <a16:creationId xmlns:a16="http://schemas.microsoft.com/office/drawing/2014/main" xmlns="" id="{FF6661AF-2494-4906-855C-9C787E111A83}"/>
                </a:ext>
              </a:extLst>
            </p:cNvPr>
            <p:cNvCxnSpPr>
              <a:cxnSpLocks/>
            </p:cNvCxnSpPr>
            <p:nvPr/>
          </p:nvCxnSpPr>
          <p:spPr>
            <a:xfrm flipH="1">
              <a:off x="4420700" y="2684369"/>
              <a:ext cx="108000"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91" name="Rechteck 90">
              <a:extLst>
                <a:ext uri="{FF2B5EF4-FFF2-40B4-BE49-F238E27FC236}">
                  <a16:creationId xmlns:a16="http://schemas.microsoft.com/office/drawing/2014/main" xmlns="" id="{BB0002F7-6EDB-4CB4-8EB0-57EC59A17781}"/>
                </a:ext>
              </a:extLst>
            </p:cNvPr>
            <p:cNvSpPr/>
            <p:nvPr/>
          </p:nvSpPr>
          <p:spPr>
            <a:xfrm>
              <a:off x="4474293" y="2682670"/>
              <a:ext cx="123194" cy="117772"/>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hteck 86">
              <a:extLst>
                <a:ext uri="{FF2B5EF4-FFF2-40B4-BE49-F238E27FC236}">
                  <a16:creationId xmlns:a16="http://schemas.microsoft.com/office/drawing/2014/main" xmlns="" id="{1A676E3E-D6A4-4C50-AAAE-7F8A80C918FC}"/>
                </a:ext>
              </a:extLst>
            </p:cNvPr>
            <p:cNvSpPr/>
            <p:nvPr/>
          </p:nvSpPr>
          <p:spPr>
            <a:xfrm>
              <a:off x="4318185" y="2669942"/>
              <a:ext cx="99784" cy="100095"/>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hteck 43">
              <a:extLst>
                <a:ext uri="{FF2B5EF4-FFF2-40B4-BE49-F238E27FC236}">
                  <a16:creationId xmlns:a16="http://schemas.microsoft.com/office/drawing/2014/main" xmlns="" id="{3A394F2E-7D4D-4C9A-8980-B50DB2B84D91}"/>
                </a:ext>
              </a:extLst>
            </p:cNvPr>
            <p:cNvSpPr/>
            <p:nvPr/>
          </p:nvSpPr>
          <p:spPr>
            <a:xfrm rot="5400000">
              <a:off x="4895742" y="2236975"/>
              <a:ext cx="19557" cy="862454"/>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uppieren 14">
            <a:extLst>
              <a:ext uri="{FF2B5EF4-FFF2-40B4-BE49-F238E27FC236}">
                <a16:creationId xmlns:a16="http://schemas.microsoft.com/office/drawing/2014/main" xmlns="" id="{DF462D9C-020F-4633-B4F6-B2116F821F02}"/>
              </a:ext>
            </a:extLst>
          </p:cNvPr>
          <p:cNvGrpSpPr/>
          <p:nvPr/>
        </p:nvGrpSpPr>
        <p:grpSpPr>
          <a:xfrm>
            <a:off x="4307917" y="3084659"/>
            <a:ext cx="1398515" cy="1128200"/>
            <a:chOff x="4307917" y="3084659"/>
            <a:chExt cx="1398515" cy="1128200"/>
          </a:xfrm>
        </p:grpSpPr>
        <p:sp>
          <p:nvSpPr>
            <p:cNvPr id="40" name="Rechteck 39">
              <a:extLst>
                <a:ext uri="{FF2B5EF4-FFF2-40B4-BE49-F238E27FC236}">
                  <a16:creationId xmlns:a16="http://schemas.microsoft.com/office/drawing/2014/main" xmlns="" id="{11905608-F080-42A1-8943-E5E5BEF1B4B0}"/>
                </a:ext>
              </a:extLst>
            </p:cNvPr>
            <p:cNvSpPr/>
            <p:nvPr/>
          </p:nvSpPr>
          <p:spPr>
            <a:xfrm>
              <a:off x="4323007" y="3084659"/>
              <a:ext cx="141995" cy="100095"/>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1" name="Gruppieren 40">
              <a:extLst>
                <a:ext uri="{FF2B5EF4-FFF2-40B4-BE49-F238E27FC236}">
                  <a16:creationId xmlns:a16="http://schemas.microsoft.com/office/drawing/2014/main" xmlns="" id="{CAD9BC7A-44FA-4AAE-9ED8-6A715FE895C4}"/>
                </a:ext>
              </a:extLst>
            </p:cNvPr>
            <p:cNvGrpSpPr/>
            <p:nvPr/>
          </p:nvGrpSpPr>
          <p:grpSpPr>
            <a:xfrm rot="15300000">
              <a:off x="4736804" y="3379504"/>
              <a:ext cx="920813" cy="745898"/>
              <a:chOff x="4300718" y="1947006"/>
              <a:chExt cx="920813" cy="745898"/>
            </a:xfrm>
          </p:grpSpPr>
          <p:sp>
            <p:nvSpPr>
              <p:cNvPr id="42" name="Freihandform: Form 41">
                <a:extLst>
                  <a:ext uri="{FF2B5EF4-FFF2-40B4-BE49-F238E27FC236}">
                    <a16:creationId xmlns:a16="http://schemas.microsoft.com/office/drawing/2014/main" xmlns="" id="{0F38DE96-6B0A-4003-B97E-F643EEC72419}"/>
                  </a:ext>
                </a:extLst>
              </p:cNvPr>
              <p:cNvSpPr/>
              <p:nvPr/>
            </p:nvSpPr>
            <p:spPr>
              <a:xfrm rot="20734512">
                <a:off x="4300718" y="1947006"/>
                <a:ext cx="920813" cy="636625"/>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solidFill>
                <a:srgbClr val="4F81BD">
                  <a:alpha val="50196"/>
                </a:srgbClr>
              </a:solidFill>
              <a:ln w="1905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ihandform: Form 48">
                <a:extLst>
                  <a:ext uri="{FF2B5EF4-FFF2-40B4-BE49-F238E27FC236}">
                    <a16:creationId xmlns:a16="http://schemas.microsoft.com/office/drawing/2014/main" xmlns="" id="{EC398679-E2C3-4A46-9CAB-F14050812432}"/>
                  </a:ext>
                </a:extLst>
              </p:cNvPr>
              <p:cNvSpPr/>
              <p:nvPr/>
            </p:nvSpPr>
            <p:spPr>
              <a:xfrm rot="2756238">
                <a:off x="4366587" y="2440532"/>
                <a:ext cx="233259" cy="271486"/>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solidFill>
                <a:srgbClr val="4F81BD">
                  <a:alpha val="50196"/>
                </a:srgbClr>
              </a:solid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0" name="Gerader Verbinder 49">
              <a:extLst>
                <a:ext uri="{FF2B5EF4-FFF2-40B4-BE49-F238E27FC236}">
                  <a16:creationId xmlns:a16="http://schemas.microsoft.com/office/drawing/2014/main" xmlns="" id="{A91A598E-D4FA-4537-A8AC-E4ADC229D974}"/>
                </a:ext>
              </a:extLst>
            </p:cNvPr>
            <p:cNvCxnSpPr>
              <a:cxnSpLocks/>
            </p:cNvCxnSpPr>
            <p:nvPr/>
          </p:nvCxnSpPr>
          <p:spPr>
            <a:xfrm flipH="1">
              <a:off x="4587219" y="4097835"/>
              <a:ext cx="1119213"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51" name="Rechteck 50">
              <a:extLst>
                <a:ext uri="{FF2B5EF4-FFF2-40B4-BE49-F238E27FC236}">
                  <a16:creationId xmlns:a16="http://schemas.microsoft.com/office/drawing/2014/main" xmlns="" id="{E15F37F8-317A-4FDB-9826-B33240A1BEA5}"/>
                </a:ext>
              </a:extLst>
            </p:cNvPr>
            <p:cNvSpPr/>
            <p:nvPr/>
          </p:nvSpPr>
          <p:spPr>
            <a:xfrm>
              <a:off x="4464025" y="4063789"/>
              <a:ext cx="123194" cy="117772"/>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hteck 51">
              <a:extLst>
                <a:ext uri="{FF2B5EF4-FFF2-40B4-BE49-F238E27FC236}">
                  <a16:creationId xmlns:a16="http://schemas.microsoft.com/office/drawing/2014/main" xmlns="" id="{23764E9E-3809-4437-B69C-A72D470765E6}"/>
                </a:ext>
              </a:extLst>
            </p:cNvPr>
            <p:cNvSpPr/>
            <p:nvPr/>
          </p:nvSpPr>
          <p:spPr>
            <a:xfrm>
              <a:off x="4307917" y="4051061"/>
              <a:ext cx="99784" cy="100095"/>
            </a:xfrm>
            <a:prstGeom prst="rect">
              <a:avLst/>
            </a:prstGeom>
            <a:solidFill>
              <a:srgbClr val="D9D9D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hteck 52">
              <a:extLst>
                <a:ext uri="{FF2B5EF4-FFF2-40B4-BE49-F238E27FC236}">
                  <a16:creationId xmlns:a16="http://schemas.microsoft.com/office/drawing/2014/main" xmlns="" id="{A75B595D-A8BF-4B9C-A81A-32647191552F}"/>
                </a:ext>
              </a:extLst>
            </p:cNvPr>
            <p:cNvSpPr/>
            <p:nvPr/>
          </p:nvSpPr>
          <p:spPr>
            <a:xfrm rot="5400000">
              <a:off x="4885474" y="3618094"/>
              <a:ext cx="19557" cy="862454"/>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7" name="Gerader Verbinder 56">
            <a:extLst>
              <a:ext uri="{FF2B5EF4-FFF2-40B4-BE49-F238E27FC236}">
                <a16:creationId xmlns:a16="http://schemas.microsoft.com/office/drawing/2014/main" xmlns="" id="{5C62C96A-708F-4AE0-9F6C-7F42F0A07CCC}"/>
              </a:ext>
            </a:extLst>
          </p:cNvPr>
          <p:cNvCxnSpPr>
            <a:cxnSpLocks/>
          </p:cNvCxnSpPr>
          <p:nvPr/>
        </p:nvCxnSpPr>
        <p:spPr>
          <a:xfrm>
            <a:off x="1226555" y="4025018"/>
            <a:ext cx="2160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58" name="Rechteck 57">
            <a:extLst>
              <a:ext uri="{FF2B5EF4-FFF2-40B4-BE49-F238E27FC236}">
                <a16:creationId xmlns:a16="http://schemas.microsoft.com/office/drawing/2014/main" xmlns="" id="{340698F3-CA8D-4019-B098-157F7B82278F}"/>
              </a:ext>
            </a:extLst>
          </p:cNvPr>
          <p:cNvSpPr/>
          <p:nvPr/>
        </p:nvSpPr>
        <p:spPr>
          <a:xfrm>
            <a:off x="1373028" y="4019712"/>
            <a:ext cx="288000" cy="275324"/>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ihandform: Form 58">
            <a:extLst>
              <a:ext uri="{FF2B5EF4-FFF2-40B4-BE49-F238E27FC236}">
                <a16:creationId xmlns:a16="http://schemas.microsoft.com/office/drawing/2014/main" xmlns="" id="{DCAD2B77-0ACC-4463-934A-C162954A361B}"/>
              </a:ext>
            </a:extLst>
          </p:cNvPr>
          <p:cNvSpPr/>
          <p:nvPr/>
        </p:nvSpPr>
        <p:spPr>
          <a:xfrm rot="20734512">
            <a:off x="1034368" y="2289124"/>
            <a:ext cx="2152650" cy="1488282"/>
          </a:xfrm>
          <a:custGeom>
            <a:avLst/>
            <a:gdLst>
              <a:gd name="connsiteX0" fmla="*/ 0 w 2152650"/>
              <a:gd name="connsiteY0" fmla="*/ 1447800 h 1488282"/>
              <a:gd name="connsiteX1" fmla="*/ 21432 w 2152650"/>
              <a:gd name="connsiteY1" fmla="*/ 1357313 h 1488282"/>
              <a:gd name="connsiteX2" fmla="*/ 57150 w 2152650"/>
              <a:gd name="connsiteY2" fmla="*/ 1273969 h 1488282"/>
              <a:gd name="connsiteX3" fmla="*/ 95250 w 2152650"/>
              <a:gd name="connsiteY3" fmla="*/ 1195388 h 1488282"/>
              <a:gd name="connsiteX4" fmla="*/ 138113 w 2152650"/>
              <a:gd name="connsiteY4" fmla="*/ 1114425 h 1488282"/>
              <a:gd name="connsiteX5" fmla="*/ 180975 w 2152650"/>
              <a:gd name="connsiteY5" fmla="*/ 1038225 h 1488282"/>
              <a:gd name="connsiteX6" fmla="*/ 230982 w 2152650"/>
              <a:gd name="connsiteY6" fmla="*/ 959644 h 1488282"/>
              <a:gd name="connsiteX7" fmla="*/ 280988 w 2152650"/>
              <a:gd name="connsiteY7" fmla="*/ 881063 h 1488282"/>
              <a:gd name="connsiteX8" fmla="*/ 333375 w 2152650"/>
              <a:gd name="connsiteY8" fmla="*/ 807244 h 1488282"/>
              <a:gd name="connsiteX9" fmla="*/ 385763 w 2152650"/>
              <a:gd name="connsiteY9" fmla="*/ 735807 h 1488282"/>
              <a:gd name="connsiteX10" fmla="*/ 438150 w 2152650"/>
              <a:gd name="connsiteY10" fmla="*/ 661988 h 1488282"/>
              <a:gd name="connsiteX11" fmla="*/ 495300 w 2152650"/>
              <a:gd name="connsiteY11" fmla="*/ 595313 h 1488282"/>
              <a:gd name="connsiteX12" fmla="*/ 552450 w 2152650"/>
              <a:gd name="connsiteY12" fmla="*/ 526257 h 1488282"/>
              <a:gd name="connsiteX13" fmla="*/ 623888 w 2152650"/>
              <a:gd name="connsiteY13" fmla="*/ 457200 h 1488282"/>
              <a:gd name="connsiteX14" fmla="*/ 688182 w 2152650"/>
              <a:gd name="connsiteY14" fmla="*/ 392907 h 1488282"/>
              <a:gd name="connsiteX15" fmla="*/ 754857 w 2152650"/>
              <a:gd name="connsiteY15" fmla="*/ 333375 h 1488282"/>
              <a:gd name="connsiteX16" fmla="*/ 821532 w 2152650"/>
              <a:gd name="connsiteY16" fmla="*/ 273844 h 1488282"/>
              <a:gd name="connsiteX17" fmla="*/ 895350 w 2152650"/>
              <a:gd name="connsiteY17" fmla="*/ 219075 h 1488282"/>
              <a:gd name="connsiteX18" fmla="*/ 969169 w 2152650"/>
              <a:gd name="connsiteY18" fmla="*/ 171450 h 1488282"/>
              <a:gd name="connsiteX19" fmla="*/ 1050132 w 2152650"/>
              <a:gd name="connsiteY19" fmla="*/ 121444 h 1488282"/>
              <a:gd name="connsiteX20" fmla="*/ 1128713 w 2152650"/>
              <a:gd name="connsiteY20" fmla="*/ 85725 h 1488282"/>
              <a:gd name="connsiteX21" fmla="*/ 1214438 w 2152650"/>
              <a:gd name="connsiteY21" fmla="*/ 45244 h 1488282"/>
              <a:gd name="connsiteX22" fmla="*/ 1304925 w 2152650"/>
              <a:gd name="connsiteY22" fmla="*/ 21432 h 1488282"/>
              <a:gd name="connsiteX23" fmla="*/ 1390650 w 2152650"/>
              <a:gd name="connsiteY23" fmla="*/ 9525 h 1488282"/>
              <a:gd name="connsiteX24" fmla="*/ 1483519 w 2152650"/>
              <a:gd name="connsiteY24" fmla="*/ 0 h 1488282"/>
              <a:gd name="connsiteX25" fmla="*/ 1571625 w 2152650"/>
              <a:gd name="connsiteY25" fmla="*/ 0 h 1488282"/>
              <a:gd name="connsiteX26" fmla="*/ 1659732 w 2152650"/>
              <a:gd name="connsiteY26" fmla="*/ 9525 h 1488282"/>
              <a:gd name="connsiteX27" fmla="*/ 1757363 w 2152650"/>
              <a:gd name="connsiteY27" fmla="*/ 30957 h 1488282"/>
              <a:gd name="connsiteX28" fmla="*/ 1833563 w 2152650"/>
              <a:gd name="connsiteY28" fmla="*/ 61913 h 1488282"/>
              <a:gd name="connsiteX29" fmla="*/ 1912144 w 2152650"/>
              <a:gd name="connsiteY29" fmla="*/ 104775 h 1488282"/>
              <a:gd name="connsiteX30" fmla="*/ 1988344 w 2152650"/>
              <a:gd name="connsiteY30" fmla="*/ 166688 h 1488282"/>
              <a:gd name="connsiteX31" fmla="*/ 2050257 w 2152650"/>
              <a:gd name="connsiteY31" fmla="*/ 226219 h 1488282"/>
              <a:gd name="connsiteX32" fmla="*/ 2097882 w 2152650"/>
              <a:gd name="connsiteY32" fmla="*/ 309563 h 1488282"/>
              <a:gd name="connsiteX33" fmla="*/ 2135982 w 2152650"/>
              <a:gd name="connsiteY33" fmla="*/ 390525 h 1488282"/>
              <a:gd name="connsiteX34" fmla="*/ 2147888 w 2152650"/>
              <a:gd name="connsiteY34" fmla="*/ 483394 h 1488282"/>
              <a:gd name="connsiteX35" fmla="*/ 2152650 w 2152650"/>
              <a:gd name="connsiteY35" fmla="*/ 569119 h 1488282"/>
              <a:gd name="connsiteX36" fmla="*/ 2133600 w 2152650"/>
              <a:gd name="connsiteY36" fmla="*/ 659607 h 1488282"/>
              <a:gd name="connsiteX37" fmla="*/ 2100263 w 2152650"/>
              <a:gd name="connsiteY37" fmla="*/ 750094 h 1488282"/>
              <a:gd name="connsiteX38" fmla="*/ 2064544 w 2152650"/>
              <a:gd name="connsiteY38" fmla="*/ 823913 h 1488282"/>
              <a:gd name="connsiteX39" fmla="*/ 2016919 w 2152650"/>
              <a:gd name="connsiteY39" fmla="*/ 904875 h 1488282"/>
              <a:gd name="connsiteX40" fmla="*/ 1962150 w 2152650"/>
              <a:gd name="connsiteY40" fmla="*/ 978694 h 1488282"/>
              <a:gd name="connsiteX41" fmla="*/ 1900238 w 2152650"/>
              <a:gd name="connsiteY41" fmla="*/ 1042988 h 1488282"/>
              <a:gd name="connsiteX42" fmla="*/ 1833563 w 2152650"/>
              <a:gd name="connsiteY42" fmla="*/ 1104900 h 1488282"/>
              <a:gd name="connsiteX43" fmla="*/ 1762125 w 2152650"/>
              <a:gd name="connsiteY43" fmla="*/ 1159669 h 1488282"/>
              <a:gd name="connsiteX44" fmla="*/ 1688307 w 2152650"/>
              <a:gd name="connsiteY44" fmla="*/ 1214438 h 1488282"/>
              <a:gd name="connsiteX45" fmla="*/ 1604963 w 2152650"/>
              <a:gd name="connsiteY45" fmla="*/ 1259682 h 1488282"/>
              <a:gd name="connsiteX46" fmla="*/ 1528763 w 2152650"/>
              <a:gd name="connsiteY46" fmla="*/ 1297782 h 1488282"/>
              <a:gd name="connsiteX47" fmla="*/ 1445419 w 2152650"/>
              <a:gd name="connsiteY47" fmla="*/ 1333500 h 1488282"/>
              <a:gd name="connsiteX48" fmla="*/ 1359694 w 2152650"/>
              <a:gd name="connsiteY48" fmla="*/ 1364457 h 1488282"/>
              <a:gd name="connsiteX49" fmla="*/ 1269207 w 2152650"/>
              <a:gd name="connsiteY49" fmla="*/ 1385888 h 1488282"/>
              <a:gd name="connsiteX50" fmla="*/ 1181100 w 2152650"/>
              <a:gd name="connsiteY50" fmla="*/ 1402557 h 1488282"/>
              <a:gd name="connsiteX51" fmla="*/ 1085850 w 2152650"/>
              <a:gd name="connsiteY51" fmla="*/ 1416844 h 1488282"/>
              <a:gd name="connsiteX52" fmla="*/ 1000125 w 2152650"/>
              <a:gd name="connsiteY52" fmla="*/ 1428750 h 1488282"/>
              <a:gd name="connsiteX53" fmla="*/ 909638 w 2152650"/>
              <a:gd name="connsiteY53" fmla="*/ 1443038 h 1488282"/>
              <a:gd name="connsiteX54" fmla="*/ 819150 w 2152650"/>
              <a:gd name="connsiteY54" fmla="*/ 1447800 h 1488282"/>
              <a:gd name="connsiteX55" fmla="*/ 726282 w 2152650"/>
              <a:gd name="connsiteY55" fmla="*/ 1459707 h 1488282"/>
              <a:gd name="connsiteX56" fmla="*/ 635794 w 2152650"/>
              <a:gd name="connsiteY56" fmla="*/ 1466850 h 1488282"/>
              <a:gd name="connsiteX57" fmla="*/ 550069 w 2152650"/>
              <a:gd name="connsiteY57" fmla="*/ 1476375 h 1488282"/>
              <a:gd name="connsiteX58" fmla="*/ 459582 w 2152650"/>
              <a:gd name="connsiteY58" fmla="*/ 1483519 h 1488282"/>
              <a:gd name="connsiteX59" fmla="*/ 364332 w 2152650"/>
              <a:gd name="connsiteY59" fmla="*/ 1488282 h 1488282"/>
              <a:gd name="connsiteX60" fmla="*/ 266700 w 2152650"/>
              <a:gd name="connsiteY60" fmla="*/ 1488282 h 1488282"/>
              <a:gd name="connsiteX61" fmla="*/ 176213 w 2152650"/>
              <a:gd name="connsiteY61" fmla="*/ 1488282 h 1488282"/>
              <a:gd name="connsiteX62" fmla="*/ 97632 w 2152650"/>
              <a:gd name="connsiteY62" fmla="*/ 1481138 h 1488282"/>
              <a:gd name="connsiteX63" fmla="*/ 0 w 2152650"/>
              <a:gd name="connsiteY63" fmla="*/ 1447800 h 148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152650" h="1488282">
                <a:moveTo>
                  <a:pt x="0" y="1447800"/>
                </a:moveTo>
                <a:lnTo>
                  <a:pt x="21432" y="1357313"/>
                </a:lnTo>
                <a:lnTo>
                  <a:pt x="57150" y="1273969"/>
                </a:lnTo>
                <a:lnTo>
                  <a:pt x="95250" y="1195388"/>
                </a:lnTo>
                <a:lnTo>
                  <a:pt x="138113" y="1114425"/>
                </a:lnTo>
                <a:lnTo>
                  <a:pt x="180975" y="1038225"/>
                </a:lnTo>
                <a:lnTo>
                  <a:pt x="230982" y="959644"/>
                </a:lnTo>
                <a:lnTo>
                  <a:pt x="280988" y="881063"/>
                </a:lnTo>
                <a:lnTo>
                  <a:pt x="333375" y="807244"/>
                </a:lnTo>
                <a:lnTo>
                  <a:pt x="385763" y="735807"/>
                </a:lnTo>
                <a:lnTo>
                  <a:pt x="438150" y="661988"/>
                </a:lnTo>
                <a:lnTo>
                  <a:pt x="495300" y="595313"/>
                </a:lnTo>
                <a:lnTo>
                  <a:pt x="552450" y="526257"/>
                </a:lnTo>
                <a:lnTo>
                  <a:pt x="623888" y="457200"/>
                </a:lnTo>
                <a:lnTo>
                  <a:pt x="688182" y="392907"/>
                </a:lnTo>
                <a:lnTo>
                  <a:pt x="754857" y="333375"/>
                </a:lnTo>
                <a:lnTo>
                  <a:pt x="821532" y="273844"/>
                </a:lnTo>
                <a:lnTo>
                  <a:pt x="895350" y="219075"/>
                </a:lnTo>
                <a:lnTo>
                  <a:pt x="969169" y="171450"/>
                </a:lnTo>
                <a:lnTo>
                  <a:pt x="1050132" y="121444"/>
                </a:lnTo>
                <a:lnTo>
                  <a:pt x="1128713" y="85725"/>
                </a:lnTo>
                <a:lnTo>
                  <a:pt x="1214438" y="45244"/>
                </a:lnTo>
                <a:lnTo>
                  <a:pt x="1304925" y="21432"/>
                </a:lnTo>
                <a:lnTo>
                  <a:pt x="1390650" y="9525"/>
                </a:lnTo>
                <a:lnTo>
                  <a:pt x="1483519" y="0"/>
                </a:lnTo>
                <a:lnTo>
                  <a:pt x="1571625" y="0"/>
                </a:lnTo>
                <a:lnTo>
                  <a:pt x="1659732" y="9525"/>
                </a:lnTo>
                <a:lnTo>
                  <a:pt x="1757363" y="30957"/>
                </a:lnTo>
                <a:lnTo>
                  <a:pt x="1833563" y="61913"/>
                </a:lnTo>
                <a:lnTo>
                  <a:pt x="1912144" y="104775"/>
                </a:lnTo>
                <a:lnTo>
                  <a:pt x="1988344" y="166688"/>
                </a:lnTo>
                <a:lnTo>
                  <a:pt x="2050257" y="226219"/>
                </a:lnTo>
                <a:lnTo>
                  <a:pt x="2097882" y="309563"/>
                </a:lnTo>
                <a:lnTo>
                  <a:pt x="2135982" y="390525"/>
                </a:lnTo>
                <a:lnTo>
                  <a:pt x="2147888" y="483394"/>
                </a:lnTo>
                <a:lnTo>
                  <a:pt x="2152650" y="569119"/>
                </a:lnTo>
                <a:lnTo>
                  <a:pt x="2133600" y="659607"/>
                </a:lnTo>
                <a:lnTo>
                  <a:pt x="2100263" y="750094"/>
                </a:lnTo>
                <a:lnTo>
                  <a:pt x="2064544" y="823913"/>
                </a:lnTo>
                <a:lnTo>
                  <a:pt x="2016919" y="904875"/>
                </a:lnTo>
                <a:lnTo>
                  <a:pt x="1962150" y="978694"/>
                </a:lnTo>
                <a:lnTo>
                  <a:pt x="1900238" y="1042988"/>
                </a:lnTo>
                <a:lnTo>
                  <a:pt x="1833563" y="1104900"/>
                </a:lnTo>
                <a:lnTo>
                  <a:pt x="1762125" y="1159669"/>
                </a:lnTo>
                <a:lnTo>
                  <a:pt x="1688307" y="1214438"/>
                </a:lnTo>
                <a:lnTo>
                  <a:pt x="1604963" y="1259682"/>
                </a:lnTo>
                <a:lnTo>
                  <a:pt x="1528763" y="1297782"/>
                </a:lnTo>
                <a:lnTo>
                  <a:pt x="1445419" y="1333500"/>
                </a:lnTo>
                <a:lnTo>
                  <a:pt x="1359694" y="1364457"/>
                </a:lnTo>
                <a:lnTo>
                  <a:pt x="1269207" y="1385888"/>
                </a:lnTo>
                <a:lnTo>
                  <a:pt x="1181100" y="1402557"/>
                </a:lnTo>
                <a:lnTo>
                  <a:pt x="1085850" y="1416844"/>
                </a:lnTo>
                <a:lnTo>
                  <a:pt x="1000125" y="1428750"/>
                </a:lnTo>
                <a:lnTo>
                  <a:pt x="909638" y="1443038"/>
                </a:lnTo>
                <a:lnTo>
                  <a:pt x="819150" y="1447800"/>
                </a:lnTo>
                <a:lnTo>
                  <a:pt x="726282" y="1459707"/>
                </a:lnTo>
                <a:lnTo>
                  <a:pt x="635794" y="1466850"/>
                </a:lnTo>
                <a:lnTo>
                  <a:pt x="550069" y="1476375"/>
                </a:lnTo>
                <a:lnTo>
                  <a:pt x="459582" y="1483519"/>
                </a:lnTo>
                <a:lnTo>
                  <a:pt x="364332" y="1488282"/>
                </a:lnTo>
                <a:lnTo>
                  <a:pt x="266700" y="1488282"/>
                </a:lnTo>
                <a:lnTo>
                  <a:pt x="176213" y="1488282"/>
                </a:lnTo>
                <a:lnTo>
                  <a:pt x="97632" y="1481138"/>
                </a:lnTo>
                <a:lnTo>
                  <a:pt x="0" y="1447800"/>
                </a:lnTo>
                <a:close/>
              </a:path>
            </a:pathLst>
          </a:custGeom>
          <a:solidFill>
            <a:srgbClr val="4F81BD">
              <a:alpha val="50196"/>
            </a:srgbClr>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ihandform: Form 59">
            <a:extLst>
              <a:ext uri="{FF2B5EF4-FFF2-40B4-BE49-F238E27FC236}">
                <a16:creationId xmlns:a16="http://schemas.microsoft.com/office/drawing/2014/main" xmlns="" id="{A9F69997-9C95-40B3-AC38-6B851D1D3B07}"/>
              </a:ext>
            </a:extLst>
          </p:cNvPr>
          <p:cNvSpPr/>
          <p:nvPr/>
        </p:nvSpPr>
        <p:spPr>
          <a:xfrm rot="2756238">
            <a:off x="1188354" y="3442878"/>
            <a:ext cx="545307" cy="634673"/>
          </a:xfrm>
          <a:custGeom>
            <a:avLst/>
            <a:gdLst>
              <a:gd name="connsiteX0" fmla="*/ 269082 w 545307"/>
              <a:gd name="connsiteY0" fmla="*/ 578643 h 578643"/>
              <a:gd name="connsiteX1" fmla="*/ 195263 w 545307"/>
              <a:gd name="connsiteY1" fmla="*/ 545306 h 578643"/>
              <a:gd name="connsiteX2" fmla="*/ 135732 w 545307"/>
              <a:gd name="connsiteY2" fmla="*/ 492918 h 578643"/>
              <a:gd name="connsiteX3" fmla="*/ 95250 w 545307"/>
              <a:gd name="connsiteY3" fmla="*/ 433387 h 578643"/>
              <a:gd name="connsiteX4" fmla="*/ 64294 w 545307"/>
              <a:gd name="connsiteY4" fmla="*/ 388143 h 578643"/>
              <a:gd name="connsiteX5" fmla="*/ 11907 w 545307"/>
              <a:gd name="connsiteY5" fmla="*/ 288131 h 578643"/>
              <a:gd name="connsiteX6" fmla="*/ 0 w 545307"/>
              <a:gd name="connsiteY6" fmla="*/ 230981 h 578643"/>
              <a:gd name="connsiteX7" fmla="*/ 9525 w 545307"/>
              <a:gd name="connsiteY7" fmla="*/ 171450 h 578643"/>
              <a:gd name="connsiteX8" fmla="*/ 40482 w 545307"/>
              <a:gd name="connsiteY8" fmla="*/ 123825 h 578643"/>
              <a:gd name="connsiteX9" fmla="*/ 71438 w 545307"/>
              <a:gd name="connsiteY9" fmla="*/ 80962 h 578643"/>
              <a:gd name="connsiteX10" fmla="*/ 109538 w 545307"/>
              <a:gd name="connsiteY10" fmla="*/ 54768 h 578643"/>
              <a:gd name="connsiteX11" fmla="*/ 161925 w 545307"/>
              <a:gd name="connsiteY11" fmla="*/ 21431 h 578643"/>
              <a:gd name="connsiteX12" fmla="*/ 219075 w 545307"/>
              <a:gd name="connsiteY12" fmla="*/ 2381 h 578643"/>
              <a:gd name="connsiteX13" fmla="*/ 273844 w 545307"/>
              <a:gd name="connsiteY13" fmla="*/ 0 h 578643"/>
              <a:gd name="connsiteX14" fmla="*/ 335757 w 545307"/>
              <a:gd name="connsiteY14" fmla="*/ 7143 h 578643"/>
              <a:gd name="connsiteX15" fmla="*/ 388144 w 545307"/>
              <a:gd name="connsiteY15" fmla="*/ 26193 h 578643"/>
              <a:gd name="connsiteX16" fmla="*/ 440532 w 545307"/>
              <a:gd name="connsiteY16" fmla="*/ 52387 h 578643"/>
              <a:gd name="connsiteX17" fmla="*/ 476250 w 545307"/>
              <a:gd name="connsiteY17" fmla="*/ 85725 h 578643"/>
              <a:gd name="connsiteX18" fmla="*/ 511969 w 545307"/>
              <a:gd name="connsiteY18" fmla="*/ 123825 h 578643"/>
              <a:gd name="connsiteX19" fmla="*/ 535782 w 545307"/>
              <a:gd name="connsiteY19" fmla="*/ 169068 h 578643"/>
              <a:gd name="connsiteX20" fmla="*/ 545307 w 545307"/>
              <a:gd name="connsiteY20" fmla="*/ 228600 h 578643"/>
              <a:gd name="connsiteX21" fmla="*/ 535782 w 545307"/>
              <a:gd name="connsiteY21" fmla="*/ 292893 h 578643"/>
              <a:gd name="connsiteX22" fmla="*/ 483394 w 545307"/>
              <a:gd name="connsiteY22" fmla="*/ 388143 h 578643"/>
              <a:gd name="connsiteX23" fmla="*/ 447675 w 545307"/>
              <a:gd name="connsiteY23" fmla="*/ 438150 h 578643"/>
              <a:gd name="connsiteX24" fmla="*/ 383382 w 545307"/>
              <a:gd name="connsiteY24" fmla="*/ 500062 h 578643"/>
              <a:gd name="connsiteX25" fmla="*/ 350044 w 545307"/>
              <a:gd name="connsiteY25" fmla="*/ 526256 h 578643"/>
              <a:gd name="connsiteX26" fmla="*/ 269082 w 545307"/>
              <a:gd name="connsiteY26" fmla="*/ 578643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5307" h="578643">
                <a:moveTo>
                  <a:pt x="269082" y="578643"/>
                </a:moveTo>
                <a:lnTo>
                  <a:pt x="195263" y="545306"/>
                </a:lnTo>
                <a:lnTo>
                  <a:pt x="135732" y="492918"/>
                </a:lnTo>
                <a:lnTo>
                  <a:pt x="95250" y="433387"/>
                </a:lnTo>
                <a:lnTo>
                  <a:pt x="64294" y="388143"/>
                </a:lnTo>
                <a:lnTo>
                  <a:pt x="11907" y="288131"/>
                </a:lnTo>
                <a:lnTo>
                  <a:pt x="0" y="230981"/>
                </a:lnTo>
                <a:lnTo>
                  <a:pt x="9525" y="171450"/>
                </a:lnTo>
                <a:lnTo>
                  <a:pt x="40482" y="123825"/>
                </a:lnTo>
                <a:lnTo>
                  <a:pt x="71438" y="80962"/>
                </a:lnTo>
                <a:lnTo>
                  <a:pt x="109538" y="54768"/>
                </a:lnTo>
                <a:lnTo>
                  <a:pt x="161925" y="21431"/>
                </a:lnTo>
                <a:lnTo>
                  <a:pt x="219075" y="2381"/>
                </a:lnTo>
                <a:lnTo>
                  <a:pt x="273844" y="0"/>
                </a:lnTo>
                <a:lnTo>
                  <a:pt x="335757" y="7143"/>
                </a:lnTo>
                <a:lnTo>
                  <a:pt x="388144" y="26193"/>
                </a:lnTo>
                <a:lnTo>
                  <a:pt x="440532" y="52387"/>
                </a:lnTo>
                <a:lnTo>
                  <a:pt x="476250" y="85725"/>
                </a:lnTo>
                <a:lnTo>
                  <a:pt x="511969" y="123825"/>
                </a:lnTo>
                <a:lnTo>
                  <a:pt x="535782" y="169068"/>
                </a:lnTo>
                <a:lnTo>
                  <a:pt x="545307" y="228600"/>
                </a:lnTo>
                <a:lnTo>
                  <a:pt x="535782" y="292893"/>
                </a:lnTo>
                <a:lnTo>
                  <a:pt x="483394" y="388143"/>
                </a:lnTo>
                <a:lnTo>
                  <a:pt x="447675" y="438150"/>
                </a:lnTo>
                <a:lnTo>
                  <a:pt x="383382" y="500062"/>
                </a:lnTo>
                <a:lnTo>
                  <a:pt x="350044" y="526256"/>
                </a:lnTo>
                <a:lnTo>
                  <a:pt x="269082" y="578643"/>
                </a:lnTo>
                <a:close/>
              </a:path>
            </a:pathLst>
          </a:custGeom>
          <a:solidFill>
            <a:srgbClr val="4F81BD">
              <a:alpha val="50196"/>
            </a:srgb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hteck 60">
            <a:extLst>
              <a:ext uri="{FF2B5EF4-FFF2-40B4-BE49-F238E27FC236}">
                <a16:creationId xmlns:a16="http://schemas.microsoft.com/office/drawing/2014/main" xmlns="" id="{4163A914-2A0C-4745-A378-A9383AF591A6}"/>
              </a:ext>
            </a:extLst>
          </p:cNvPr>
          <p:cNvSpPr/>
          <p:nvPr/>
        </p:nvSpPr>
        <p:spPr>
          <a:xfrm>
            <a:off x="1043360" y="1730732"/>
            <a:ext cx="331952" cy="234000"/>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hteck 61">
            <a:extLst>
              <a:ext uri="{FF2B5EF4-FFF2-40B4-BE49-F238E27FC236}">
                <a16:creationId xmlns:a16="http://schemas.microsoft.com/office/drawing/2014/main" xmlns="" id="{2ED373C4-41B5-44EB-84B6-BD5B6F39CF6E}"/>
              </a:ext>
            </a:extLst>
          </p:cNvPr>
          <p:cNvSpPr/>
          <p:nvPr/>
        </p:nvSpPr>
        <p:spPr>
          <a:xfrm rot="5400000">
            <a:off x="2358279" y="2977779"/>
            <a:ext cx="45719" cy="2016221"/>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hteck 62">
            <a:extLst>
              <a:ext uri="{FF2B5EF4-FFF2-40B4-BE49-F238E27FC236}">
                <a16:creationId xmlns:a16="http://schemas.microsoft.com/office/drawing/2014/main" xmlns="" id="{B2A07CBE-7147-43B0-AE1F-6957A19768BF}"/>
              </a:ext>
            </a:extLst>
          </p:cNvPr>
          <p:cNvSpPr/>
          <p:nvPr/>
        </p:nvSpPr>
        <p:spPr>
          <a:xfrm>
            <a:off x="1008082" y="3989958"/>
            <a:ext cx="233272" cy="234000"/>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ogen 5">
            <a:extLst>
              <a:ext uri="{FF2B5EF4-FFF2-40B4-BE49-F238E27FC236}">
                <a16:creationId xmlns:a16="http://schemas.microsoft.com/office/drawing/2014/main" xmlns="" id="{225D8D3A-CFC2-4AA1-9917-0D92C5E669C3}"/>
              </a:ext>
            </a:extLst>
          </p:cNvPr>
          <p:cNvSpPr>
            <a:spLocks noChangeAspect="1"/>
          </p:cNvSpPr>
          <p:nvPr/>
        </p:nvSpPr>
        <p:spPr>
          <a:xfrm>
            <a:off x="-599236" y="1997032"/>
            <a:ext cx="3960000" cy="3960000"/>
          </a:xfrm>
          <a:prstGeom prst="arc">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 name="Rechteck 55">
            <a:extLst>
              <a:ext uri="{FF2B5EF4-FFF2-40B4-BE49-F238E27FC236}">
                <a16:creationId xmlns:a16="http://schemas.microsoft.com/office/drawing/2014/main" xmlns="" id="{FA57D514-4C38-4570-A79E-E714E3E06CAD}"/>
              </a:ext>
            </a:extLst>
          </p:cNvPr>
          <p:cNvSpPr/>
          <p:nvPr/>
        </p:nvSpPr>
        <p:spPr>
          <a:xfrm>
            <a:off x="1357179" y="1968825"/>
            <a:ext cx="45719" cy="2016221"/>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Bogen 63">
            <a:extLst>
              <a:ext uri="{FF2B5EF4-FFF2-40B4-BE49-F238E27FC236}">
                <a16:creationId xmlns:a16="http://schemas.microsoft.com/office/drawing/2014/main" xmlns="" id="{1C0786DF-81BA-43E8-A63A-798E8E5CC15E}"/>
              </a:ext>
            </a:extLst>
          </p:cNvPr>
          <p:cNvSpPr>
            <a:spLocks noChangeAspect="1"/>
          </p:cNvSpPr>
          <p:nvPr/>
        </p:nvSpPr>
        <p:spPr>
          <a:xfrm>
            <a:off x="3598054" y="3175083"/>
            <a:ext cx="1728000" cy="1728000"/>
          </a:xfrm>
          <a:prstGeom prst="arc">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5" name="Rechteck 64">
            <a:extLst>
              <a:ext uri="{FF2B5EF4-FFF2-40B4-BE49-F238E27FC236}">
                <a16:creationId xmlns:a16="http://schemas.microsoft.com/office/drawing/2014/main" xmlns="" id="{00E02EB5-4658-4D6D-8924-8C80432868E4}"/>
              </a:ext>
            </a:extLst>
          </p:cNvPr>
          <p:cNvSpPr/>
          <p:nvPr/>
        </p:nvSpPr>
        <p:spPr>
          <a:xfrm>
            <a:off x="4458439" y="3178388"/>
            <a:ext cx="19557" cy="862454"/>
          </a:xfrm>
          <a:prstGeom prst="rect">
            <a:avLst/>
          </a:pr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Bogen 65">
            <a:extLst>
              <a:ext uri="{FF2B5EF4-FFF2-40B4-BE49-F238E27FC236}">
                <a16:creationId xmlns:a16="http://schemas.microsoft.com/office/drawing/2014/main" xmlns="" id="{02F3320C-89F1-4C9F-A667-706E1C3F399E}"/>
              </a:ext>
            </a:extLst>
          </p:cNvPr>
          <p:cNvSpPr>
            <a:spLocks noChangeAspect="1"/>
          </p:cNvSpPr>
          <p:nvPr/>
        </p:nvSpPr>
        <p:spPr>
          <a:xfrm>
            <a:off x="3604837" y="1799850"/>
            <a:ext cx="1728000" cy="1728000"/>
          </a:xfrm>
          <a:prstGeom prst="arc">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7" name="Rechteck 66">
            <a:extLst>
              <a:ext uri="{FF2B5EF4-FFF2-40B4-BE49-F238E27FC236}">
                <a16:creationId xmlns:a16="http://schemas.microsoft.com/office/drawing/2014/main" xmlns="" id="{831BA180-CB0C-4655-AA72-FD57464DBD3E}"/>
              </a:ext>
            </a:extLst>
          </p:cNvPr>
          <p:cNvSpPr/>
          <p:nvPr/>
        </p:nvSpPr>
        <p:spPr>
          <a:xfrm>
            <a:off x="4465222" y="1803155"/>
            <a:ext cx="19557" cy="862454"/>
          </a:xfrm>
          <a:prstGeom prst="rect">
            <a:avLst/>
          </a:pr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Ellipse 67">
            <a:extLst>
              <a:ext uri="{FF2B5EF4-FFF2-40B4-BE49-F238E27FC236}">
                <a16:creationId xmlns:a16="http://schemas.microsoft.com/office/drawing/2014/main" xmlns="" id="{A8591A96-964C-43AA-93D1-0D85B93A1016}"/>
              </a:ext>
            </a:extLst>
          </p:cNvPr>
          <p:cNvSpPr>
            <a:spLocks noChangeAspect="1"/>
          </p:cNvSpPr>
          <p:nvPr/>
        </p:nvSpPr>
        <p:spPr>
          <a:xfrm>
            <a:off x="5617639" y="4001435"/>
            <a:ext cx="108000" cy="108000"/>
          </a:xfrm>
          <a:prstGeom prst="ellipse">
            <a:avLst/>
          </a:prstGeom>
          <a:solidFill>
            <a:srgbClr val="FFFF00"/>
          </a:solidFill>
          <a:ln w="952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5" name="Rechteck 54">
            <a:extLst>
              <a:ext uri="{FF2B5EF4-FFF2-40B4-BE49-F238E27FC236}">
                <a16:creationId xmlns:a16="http://schemas.microsoft.com/office/drawing/2014/main" xmlns="" id="{6A9D2FD8-9F44-43AE-8E19-BA684F8918C9}"/>
              </a:ext>
            </a:extLst>
          </p:cNvPr>
          <p:cNvSpPr>
            <a:spLocks noChangeAspect="1"/>
          </p:cNvSpPr>
          <p:nvPr/>
        </p:nvSpPr>
        <p:spPr>
          <a:xfrm>
            <a:off x="8288228" y="3157000"/>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6627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F54DAF47-E244-41FC-AE3B-108CA976EAC8}"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Applications</a:t>
            </a:r>
          </a:p>
        </p:txBody>
      </p:sp>
      <p:sp>
        <p:nvSpPr>
          <p:cNvPr id="6" name="Textplatzhalter 5"/>
          <p:cNvSpPr>
            <a:spLocks noGrp="1"/>
          </p:cNvSpPr>
          <p:nvPr>
            <p:ph type="body" sz="quarter" idx="17"/>
          </p:nvPr>
        </p:nvSpPr>
        <p:spPr/>
        <p:txBody>
          <a:bodyPr/>
          <a:lstStyle/>
          <a:p>
            <a:pPr marL="177800" indent="0">
              <a:buNone/>
            </a:pPr>
            <a:r>
              <a:rPr lang="en-GB" sz="1600" dirty="0"/>
              <a:t>Barrier (exit)</a:t>
            </a:r>
          </a:p>
          <a:p>
            <a:r>
              <a:rPr lang="en-GB" sz="1600" dirty="0"/>
              <a:t>Activation and</a:t>
            </a:r>
          </a:p>
          <a:p>
            <a:r>
              <a:rPr lang="en-GB" sz="1600" dirty="0"/>
              <a:t>Presence detection</a:t>
            </a:r>
          </a:p>
        </p:txBody>
      </p:sp>
      <p:sp>
        <p:nvSpPr>
          <p:cNvPr id="47" name="Freihandform: Form 46">
            <a:extLst>
              <a:ext uri="{FF2B5EF4-FFF2-40B4-BE49-F238E27FC236}">
                <a16:creationId xmlns:a16="http://schemas.microsoft.com/office/drawing/2014/main" xmlns="" id="{5078AC02-641D-46C7-B9A7-B6DAA634DCD3}"/>
              </a:ext>
            </a:extLst>
          </p:cNvPr>
          <p:cNvSpPr/>
          <p:nvPr/>
        </p:nvSpPr>
        <p:spPr>
          <a:xfrm>
            <a:off x="3258441" y="2427734"/>
            <a:ext cx="3528811" cy="1416676"/>
          </a:xfrm>
          <a:custGeom>
            <a:avLst/>
            <a:gdLst>
              <a:gd name="connsiteX0" fmla="*/ 12879 w 3528811"/>
              <a:gd name="connsiteY0" fmla="*/ 1275009 h 1416676"/>
              <a:gd name="connsiteX1" fmla="*/ 3528811 w 3528811"/>
              <a:gd name="connsiteY1" fmla="*/ 0 h 1416676"/>
              <a:gd name="connsiteX2" fmla="*/ 3528811 w 3528811"/>
              <a:gd name="connsiteY2" fmla="*/ 128789 h 1416676"/>
              <a:gd name="connsiteX3" fmla="*/ 0 w 3528811"/>
              <a:gd name="connsiteY3" fmla="*/ 1416676 h 1416676"/>
              <a:gd name="connsiteX4" fmla="*/ 12879 w 3528811"/>
              <a:gd name="connsiteY4" fmla="*/ 1275009 h 141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11" h="1416676">
                <a:moveTo>
                  <a:pt x="12879" y="1275009"/>
                </a:moveTo>
                <a:lnTo>
                  <a:pt x="3528811" y="0"/>
                </a:lnTo>
                <a:lnTo>
                  <a:pt x="3528811" y="128789"/>
                </a:lnTo>
                <a:lnTo>
                  <a:pt x="0" y="1416676"/>
                </a:lnTo>
                <a:lnTo>
                  <a:pt x="12879" y="1275009"/>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8" name="Freihandform: Form 47">
            <a:extLst>
              <a:ext uri="{FF2B5EF4-FFF2-40B4-BE49-F238E27FC236}">
                <a16:creationId xmlns:a16="http://schemas.microsoft.com/office/drawing/2014/main" xmlns="" id="{7C4F16BD-54FD-456F-B6B0-B3816434E918}"/>
              </a:ext>
            </a:extLst>
          </p:cNvPr>
          <p:cNvSpPr/>
          <p:nvPr/>
        </p:nvSpPr>
        <p:spPr>
          <a:xfrm>
            <a:off x="2845988" y="2303963"/>
            <a:ext cx="3941264" cy="1404972"/>
          </a:xfrm>
          <a:custGeom>
            <a:avLst/>
            <a:gdLst>
              <a:gd name="connsiteX0" fmla="*/ 3941264 w 3941264"/>
              <a:gd name="connsiteY0" fmla="*/ 126814 h 1404972"/>
              <a:gd name="connsiteX1" fmla="*/ 3514099 w 3941264"/>
              <a:gd name="connsiteY1" fmla="*/ 0 h 1404972"/>
              <a:gd name="connsiteX2" fmla="*/ 0 w 3941264"/>
              <a:gd name="connsiteY2" fmla="*/ 1268146 h 1404972"/>
              <a:gd name="connsiteX3" fmla="*/ 430502 w 3941264"/>
              <a:gd name="connsiteY3" fmla="*/ 1404972 h 1404972"/>
              <a:gd name="connsiteX4" fmla="*/ 3941264 w 3941264"/>
              <a:gd name="connsiteY4" fmla="*/ 126814 h 1404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264" h="1404972">
                <a:moveTo>
                  <a:pt x="3941264" y="126814"/>
                </a:moveTo>
                <a:lnTo>
                  <a:pt x="3514099" y="0"/>
                </a:lnTo>
                <a:lnTo>
                  <a:pt x="0" y="1268146"/>
                </a:lnTo>
                <a:lnTo>
                  <a:pt x="430502" y="1404972"/>
                </a:lnTo>
                <a:lnTo>
                  <a:pt x="3941264" y="126814"/>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49" name="Gruppieren 48">
            <a:extLst>
              <a:ext uri="{FF2B5EF4-FFF2-40B4-BE49-F238E27FC236}">
                <a16:creationId xmlns:a16="http://schemas.microsoft.com/office/drawing/2014/main" xmlns="" id="{671C21AE-4DF1-4FF7-B5C6-3D450D061785}"/>
              </a:ext>
            </a:extLst>
          </p:cNvPr>
          <p:cNvGrpSpPr/>
          <p:nvPr/>
        </p:nvGrpSpPr>
        <p:grpSpPr>
          <a:xfrm>
            <a:off x="5843494" y="1436027"/>
            <a:ext cx="2057400" cy="1221658"/>
            <a:chOff x="6744929" y="2421194"/>
            <a:chExt cx="2057400" cy="1221658"/>
          </a:xfrm>
        </p:grpSpPr>
        <p:sp>
          <p:nvSpPr>
            <p:cNvPr id="50" name="Freihandform: Form 49">
              <a:extLst>
                <a:ext uri="{FF2B5EF4-FFF2-40B4-BE49-F238E27FC236}">
                  <a16:creationId xmlns:a16="http://schemas.microsoft.com/office/drawing/2014/main" xmlns="" id="{C42E7073-5BAD-46F3-A6C9-35AD5AFE7557}"/>
                </a:ext>
              </a:extLst>
            </p:cNvPr>
            <p:cNvSpPr/>
            <p:nvPr/>
          </p:nvSpPr>
          <p:spPr>
            <a:xfrm>
              <a:off x="6745857" y="2475781"/>
              <a:ext cx="276045" cy="1164566"/>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045" h="1164566">
                  <a:moveTo>
                    <a:pt x="0" y="0"/>
                  </a:moveTo>
                  <a:lnTo>
                    <a:pt x="0" y="1069676"/>
                  </a:lnTo>
                  <a:lnTo>
                    <a:pt x="276045" y="1164566"/>
                  </a:lnTo>
                  <a:lnTo>
                    <a:pt x="276045" y="103517"/>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51" name="Freihandform: Form 50">
              <a:extLst>
                <a:ext uri="{FF2B5EF4-FFF2-40B4-BE49-F238E27FC236}">
                  <a16:creationId xmlns:a16="http://schemas.microsoft.com/office/drawing/2014/main" xmlns="" id="{CFDA77E6-7658-4521-9342-3F7460EC0C3E}"/>
                </a:ext>
              </a:extLst>
            </p:cNvPr>
            <p:cNvSpPr/>
            <p:nvPr/>
          </p:nvSpPr>
          <p:spPr>
            <a:xfrm>
              <a:off x="7022690" y="2524432"/>
              <a:ext cx="132736" cy="1118420"/>
            </a:xfrm>
            <a:custGeom>
              <a:avLst/>
              <a:gdLst>
                <a:gd name="connsiteX0" fmla="*/ 2458 w 132736"/>
                <a:gd name="connsiteY0" fmla="*/ 1118420 h 1118420"/>
                <a:gd name="connsiteX1" fmla="*/ 0 w 132736"/>
                <a:gd name="connsiteY1" fmla="*/ 51620 h 1118420"/>
                <a:gd name="connsiteX2" fmla="*/ 132736 w 132736"/>
                <a:gd name="connsiteY2" fmla="*/ 0 h 1118420"/>
                <a:gd name="connsiteX3" fmla="*/ 132736 w 132736"/>
                <a:gd name="connsiteY3" fmla="*/ 1066800 h 1118420"/>
                <a:gd name="connsiteX4" fmla="*/ 2458 w 132736"/>
                <a:gd name="connsiteY4" fmla="*/ 1118420 h 1118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36" h="1118420">
                  <a:moveTo>
                    <a:pt x="2458" y="1118420"/>
                  </a:moveTo>
                  <a:cubicBezTo>
                    <a:pt x="1639" y="762820"/>
                    <a:pt x="819" y="407220"/>
                    <a:pt x="0" y="51620"/>
                  </a:cubicBezTo>
                  <a:lnTo>
                    <a:pt x="132736" y="0"/>
                  </a:lnTo>
                  <a:lnTo>
                    <a:pt x="132736" y="1066800"/>
                  </a:lnTo>
                  <a:lnTo>
                    <a:pt x="2458" y="111842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52" name="Freihandform: Form 51">
              <a:extLst>
                <a:ext uri="{FF2B5EF4-FFF2-40B4-BE49-F238E27FC236}">
                  <a16:creationId xmlns:a16="http://schemas.microsoft.com/office/drawing/2014/main" xmlns="" id="{AB9A7EEA-0049-4094-AAC6-889A3E5B494C}"/>
                </a:ext>
              </a:extLst>
            </p:cNvPr>
            <p:cNvSpPr/>
            <p:nvPr/>
          </p:nvSpPr>
          <p:spPr>
            <a:xfrm>
              <a:off x="6744929" y="2421194"/>
              <a:ext cx="412955" cy="154858"/>
            </a:xfrm>
            <a:custGeom>
              <a:avLst/>
              <a:gdLst>
                <a:gd name="connsiteX0" fmla="*/ 277761 w 412955"/>
                <a:gd name="connsiteY0" fmla="*/ 154858 h 154858"/>
                <a:gd name="connsiteX1" fmla="*/ 0 w 412955"/>
                <a:gd name="connsiteY1" fmla="*/ 49161 h 154858"/>
                <a:gd name="connsiteX2" fmla="*/ 130277 w 412955"/>
                <a:gd name="connsiteY2" fmla="*/ 0 h 154858"/>
                <a:gd name="connsiteX3" fmla="*/ 412955 w 412955"/>
                <a:gd name="connsiteY3" fmla="*/ 105696 h 154858"/>
                <a:gd name="connsiteX4" fmla="*/ 277761 w 412955"/>
                <a:gd name="connsiteY4" fmla="*/ 154858 h 15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955" h="154858">
                  <a:moveTo>
                    <a:pt x="277761" y="154858"/>
                  </a:moveTo>
                  <a:lnTo>
                    <a:pt x="0" y="49161"/>
                  </a:lnTo>
                  <a:lnTo>
                    <a:pt x="130277" y="0"/>
                  </a:lnTo>
                  <a:lnTo>
                    <a:pt x="412955" y="105696"/>
                  </a:lnTo>
                  <a:lnTo>
                    <a:pt x="277761" y="154858"/>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53" name="Freihandform: Form 52">
              <a:extLst>
                <a:ext uri="{FF2B5EF4-FFF2-40B4-BE49-F238E27FC236}">
                  <a16:creationId xmlns:a16="http://schemas.microsoft.com/office/drawing/2014/main" xmlns="" id="{5E2EF656-0B36-468A-A601-D4072AC91C4A}"/>
                </a:ext>
              </a:extLst>
            </p:cNvPr>
            <p:cNvSpPr/>
            <p:nvPr/>
          </p:nvSpPr>
          <p:spPr>
            <a:xfrm>
              <a:off x="7155426" y="2600632"/>
              <a:ext cx="1646903" cy="80870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4" name="Freihandform: Form 53">
              <a:extLst>
                <a:ext uri="{FF2B5EF4-FFF2-40B4-BE49-F238E27FC236}">
                  <a16:creationId xmlns:a16="http://schemas.microsoft.com/office/drawing/2014/main" xmlns="" id="{5D5A2BE0-7448-47A8-B89E-11AB9D276EEE}"/>
                </a:ext>
              </a:extLst>
            </p:cNvPr>
            <p:cNvSpPr/>
            <p:nvPr/>
          </p:nvSpPr>
          <p:spPr>
            <a:xfrm>
              <a:off x="7310284" y="2667000"/>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5" name="Freihandform: Form 54">
              <a:extLst>
                <a:ext uri="{FF2B5EF4-FFF2-40B4-BE49-F238E27FC236}">
                  <a16:creationId xmlns:a16="http://schemas.microsoft.com/office/drawing/2014/main" xmlns="" id="{0A8126F2-36B6-432E-AAB8-26F843C7EF67}"/>
                </a:ext>
              </a:extLst>
            </p:cNvPr>
            <p:cNvSpPr/>
            <p:nvPr/>
          </p:nvSpPr>
          <p:spPr>
            <a:xfrm>
              <a:off x="7836310" y="2885766"/>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6" name="Freihandform: Form 55">
              <a:extLst>
                <a:ext uri="{FF2B5EF4-FFF2-40B4-BE49-F238E27FC236}">
                  <a16:creationId xmlns:a16="http://schemas.microsoft.com/office/drawing/2014/main" xmlns="" id="{9BABC88E-9807-402E-A5CD-048DC0B989F8}"/>
                </a:ext>
              </a:extLst>
            </p:cNvPr>
            <p:cNvSpPr/>
            <p:nvPr/>
          </p:nvSpPr>
          <p:spPr>
            <a:xfrm>
              <a:off x="8362336" y="3102076"/>
              <a:ext cx="263013" cy="23843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 name="connsiteX0" fmla="*/ 1646903 w 1646903"/>
                <a:gd name="connsiteY0" fmla="*/ 1227725 h 1358002"/>
                <a:gd name="connsiteX1" fmla="*/ 1646903 w 1646903"/>
                <a:gd name="connsiteY1" fmla="*/ 1358002 h 1358002"/>
                <a:gd name="connsiteX2" fmla="*/ 0 w 1646903"/>
                <a:gd name="connsiteY2" fmla="*/ 679577 h 1358002"/>
                <a:gd name="connsiteX3" fmla="*/ 32954 w 1646903"/>
                <a:gd name="connsiteY3" fmla="*/ 0 h 1358002"/>
                <a:gd name="connsiteX4" fmla="*/ 1646903 w 1646903"/>
                <a:gd name="connsiteY4" fmla="*/ 1227725 h 1358002"/>
                <a:gd name="connsiteX0" fmla="*/ 1631654 w 1631654"/>
                <a:gd name="connsiteY0" fmla="*/ 1227725 h 1358002"/>
                <a:gd name="connsiteX1" fmla="*/ 1631654 w 1631654"/>
                <a:gd name="connsiteY1" fmla="*/ 1358002 h 1358002"/>
                <a:gd name="connsiteX2" fmla="*/ 0 w 1631654"/>
                <a:gd name="connsiteY2" fmla="*/ 832155 h 1358002"/>
                <a:gd name="connsiteX3" fmla="*/ 17705 w 1631654"/>
                <a:gd name="connsiteY3" fmla="*/ 0 h 1358002"/>
                <a:gd name="connsiteX4" fmla="*/ 1631654 w 1631654"/>
                <a:gd name="connsiteY4" fmla="*/ 1227725 h 1358002"/>
                <a:gd name="connsiteX0" fmla="*/ 1631654 w 1631654"/>
                <a:gd name="connsiteY0" fmla="*/ 122772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1227725 h 1480066"/>
                <a:gd name="connsiteX0" fmla="*/ 1631654 w 1631654"/>
                <a:gd name="connsiteY0" fmla="*/ 693685 h 1480066"/>
                <a:gd name="connsiteX1" fmla="*/ 1585908 w 1631654"/>
                <a:gd name="connsiteY1" fmla="*/ 1480066 h 1480066"/>
                <a:gd name="connsiteX2" fmla="*/ 0 w 1631654"/>
                <a:gd name="connsiteY2" fmla="*/ 832155 h 1480066"/>
                <a:gd name="connsiteX3" fmla="*/ 17705 w 1631654"/>
                <a:gd name="connsiteY3" fmla="*/ 0 h 1480066"/>
                <a:gd name="connsiteX4" fmla="*/ 1631654 w 1631654"/>
                <a:gd name="connsiteY4" fmla="*/ 693685 h 1480066"/>
                <a:gd name="connsiteX0" fmla="*/ 1631654 w 1631654"/>
                <a:gd name="connsiteY0" fmla="*/ 693685 h 1510582"/>
                <a:gd name="connsiteX1" fmla="*/ 1601157 w 1631654"/>
                <a:gd name="connsiteY1" fmla="*/ 1510582 h 1510582"/>
                <a:gd name="connsiteX2" fmla="*/ 0 w 1631654"/>
                <a:gd name="connsiteY2" fmla="*/ 832155 h 1510582"/>
                <a:gd name="connsiteX3" fmla="*/ 17705 w 1631654"/>
                <a:gd name="connsiteY3" fmla="*/ 0 h 1510582"/>
                <a:gd name="connsiteX4" fmla="*/ 1631654 w 1631654"/>
                <a:gd name="connsiteY4" fmla="*/ 693685 h 1510582"/>
                <a:gd name="connsiteX0" fmla="*/ 1631654 w 1631654"/>
                <a:gd name="connsiteY0" fmla="*/ 663169 h 1480066"/>
                <a:gd name="connsiteX1" fmla="*/ 1601157 w 1631654"/>
                <a:gd name="connsiteY1" fmla="*/ 1480066 h 1480066"/>
                <a:gd name="connsiteX2" fmla="*/ 0 w 1631654"/>
                <a:gd name="connsiteY2" fmla="*/ 801639 h 1480066"/>
                <a:gd name="connsiteX3" fmla="*/ 32954 w 1631654"/>
                <a:gd name="connsiteY3" fmla="*/ 0 h 1480066"/>
                <a:gd name="connsiteX4" fmla="*/ 1631654 w 1631654"/>
                <a:gd name="connsiteY4" fmla="*/ 663169 h 1480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654" h="1480066">
                  <a:moveTo>
                    <a:pt x="1631654" y="663169"/>
                  </a:moveTo>
                  <a:lnTo>
                    <a:pt x="1601157" y="1480066"/>
                  </a:lnTo>
                  <a:lnTo>
                    <a:pt x="0" y="801639"/>
                  </a:lnTo>
                  <a:cubicBezTo>
                    <a:pt x="819" y="758213"/>
                    <a:pt x="32135" y="43426"/>
                    <a:pt x="32954" y="0"/>
                  </a:cubicBezTo>
                  <a:lnTo>
                    <a:pt x="1631654" y="66316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7" name="Freihandform: Form 56">
              <a:extLst>
                <a:ext uri="{FF2B5EF4-FFF2-40B4-BE49-F238E27FC236}">
                  <a16:creationId xmlns:a16="http://schemas.microsoft.com/office/drawing/2014/main" xmlns="" id="{4B192667-8185-4467-A035-CB0F2F71ED21}"/>
                </a:ext>
              </a:extLst>
            </p:cNvPr>
            <p:cNvSpPr/>
            <p:nvPr/>
          </p:nvSpPr>
          <p:spPr>
            <a:xfrm>
              <a:off x="7155426" y="2600630"/>
              <a:ext cx="1646903" cy="808703"/>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58" name="Ellipse 57">
            <a:extLst>
              <a:ext uri="{FF2B5EF4-FFF2-40B4-BE49-F238E27FC236}">
                <a16:creationId xmlns:a16="http://schemas.microsoft.com/office/drawing/2014/main" xmlns="" id="{42B70600-1BC3-470B-B58F-56D8DCA17AF8}"/>
              </a:ext>
            </a:extLst>
          </p:cNvPr>
          <p:cNvSpPr/>
          <p:nvPr/>
        </p:nvSpPr>
        <p:spPr>
          <a:xfrm rot="1333424">
            <a:off x="6120253" y="2376946"/>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59" name="Ellipse 58">
            <a:extLst>
              <a:ext uri="{FF2B5EF4-FFF2-40B4-BE49-F238E27FC236}">
                <a16:creationId xmlns:a16="http://schemas.microsoft.com/office/drawing/2014/main" xmlns="" id="{E6F6DF11-DAFF-4EAD-879A-E0DEF1A81258}"/>
              </a:ext>
            </a:extLst>
          </p:cNvPr>
          <p:cNvSpPr/>
          <p:nvPr/>
        </p:nvSpPr>
        <p:spPr>
          <a:xfrm rot="6107251">
            <a:off x="4490997" y="3289647"/>
            <a:ext cx="2520664" cy="47256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21" name="Freihandform: Form 20">
            <a:extLst>
              <a:ext uri="{FF2B5EF4-FFF2-40B4-BE49-F238E27FC236}">
                <a16:creationId xmlns:a16="http://schemas.microsoft.com/office/drawing/2014/main" xmlns="" id="{B3CF4AB5-B5C9-48EA-A1DD-57E62154C647}"/>
              </a:ext>
            </a:extLst>
          </p:cNvPr>
          <p:cNvSpPr/>
          <p:nvPr/>
        </p:nvSpPr>
        <p:spPr>
          <a:xfrm>
            <a:off x="2843213" y="3575329"/>
            <a:ext cx="428625" cy="269081"/>
          </a:xfrm>
          <a:custGeom>
            <a:avLst/>
            <a:gdLst>
              <a:gd name="connsiteX0" fmla="*/ 0 w 431007"/>
              <a:gd name="connsiteY0" fmla="*/ 0 h 271462"/>
              <a:gd name="connsiteX1" fmla="*/ 431007 w 431007"/>
              <a:gd name="connsiteY1" fmla="*/ 138112 h 271462"/>
              <a:gd name="connsiteX2" fmla="*/ 416719 w 431007"/>
              <a:gd name="connsiteY2" fmla="*/ 271462 h 271462"/>
              <a:gd name="connsiteX3" fmla="*/ 2382 w 431007"/>
              <a:gd name="connsiteY3" fmla="*/ 140494 h 271462"/>
              <a:gd name="connsiteX4" fmla="*/ 0 w 431007"/>
              <a:gd name="connsiteY4" fmla="*/ 0 h 271462"/>
              <a:gd name="connsiteX0" fmla="*/ 0 w 431007"/>
              <a:gd name="connsiteY0" fmla="*/ 0 h 271462"/>
              <a:gd name="connsiteX1" fmla="*/ 431007 w 431007"/>
              <a:gd name="connsiteY1" fmla="*/ 138112 h 271462"/>
              <a:gd name="connsiteX2" fmla="*/ 416719 w 431007"/>
              <a:gd name="connsiteY2" fmla="*/ 271462 h 271462"/>
              <a:gd name="connsiteX3" fmla="*/ 2382 w 431007"/>
              <a:gd name="connsiteY3" fmla="*/ 128588 h 271462"/>
              <a:gd name="connsiteX4" fmla="*/ 0 w 431007"/>
              <a:gd name="connsiteY4" fmla="*/ 0 h 271462"/>
              <a:gd name="connsiteX0" fmla="*/ 2380 w 428625"/>
              <a:gd name="connsiteY0" fmla="*/ 0 h 269081"/>
              <a:gd name="connsiteX1" fmla="*/ 428625 w 428625"/>
              <a:gd name="connsiteY1" fmla="*/ 135731 h 269081"/>
              <a:gd name="connsiteX2" fmla="*/ 414337 w 428625"/>
              <a:gd name="connsiteY2" fmla="*/ 269081 h 269081"/>
              <a:gd name="connsiteX3" fmla="*/ 0 w 428625"/>
              <a:gd name="connsiteY3" fmla="*/ 126207 h 269081"/>
              <a:gd name="connsiteX4" fmla="*/ 2380 w 428625"/>
              <a:gd name="connsiteY4" fmla="*/ 0 h 26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269081">
                <a:moveTo>
                  <a:pt x="2380" y="0"/>
                </a:moveTo>
                <a:lnTo>
                  <a:pt x="428625" y="135731"/>
                </a:lnTo>
                <a:lnTo>
                  <a:pt x="414337" y="269081"/>
                </a:lnTo>
                <a:lnTo>
                  <a:pt x="0" y="126207"/>
                </a:lnTo>
                <a:cubicBezTo>
                  <a:pt x="793" y="84138"/>
                  <a:pt x="1587" y="42069"/>
                  <a:pt x="2380" y="0"/>
                </a:cubicBezTo>
                <a:close/>
              </a:path>
            </a:pathLst>
          </a:custGeom>
          <a:solidFill>
            <a:srgbClr val="D9D9D9"/>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3538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ieren 11"/>
          <p:cNvGrpSpPr/>
          <p:nvPr/>
        </p:nvGrpSpPr>
        <p:grpSpPr>
          <a:xfrm>
            <a:off x="2383513" y="1564148"/>
            <a:ext cx="3916679" cy="2915572"/>
            <a:chOff x="2383513" y="1564148"/>
            <a:chExt cx="3916679" cy="2915572"/>
          </a:xfrm>
        </p:grpSpPr>
        <p:grpSp>
          <p:nvGrpSpPr>
            <p:cNvPr id="8" name="Gruppieren 7"/>
            <p:cNvGrpSpPr/>
            <p:nvPr/>
          </p:nvGrpSpPr>
          <p:grpSpPr>
            <a:xfrm>
              <a:off x="2383513" y="1564148"/>
              <a:ext cx="2059123" cy="2915572"/>
              <a:chOff x="2383513" y="1564148"/>
              <a:chExt cx="2059123" cy="2915572"/>
            </a:xfrm>
          </p:grpSpPr>
          <p:pic>
            <p:nvPicPr>
              <p:cNvPr id="9" name="Picture 2" descr="クリックすると新しいウィンドウで開きます">
                <a:extLst>
                  <a:ext uri="{FF2B5EF4-FFF2-40B4-BE49-F238E27FC236}">
                    <a16:creationId xmlns:a16="http://schemas.microsoft.com/office/drawing/2014/main" xmlns="" id="{EBD26EA2-2419-4117-B416-4610A84720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3513" y="1564148"/>
                <a:ext cx="2059123" cy="2915572"/>
              </a:xfrm>
              <a:prstGeom prst="rect">
                <a:avLst/>
              </a:prstGeom>
              <a:noFill/>
              <a:extLst>
                <a:ext uri="{909E8E84-426E-40DD-AFC4-6F175D3DCCD1}">
                  <a14:hiddenFill xmlns:a14="http://schemas.microsoft.com/office/drawing/2010/main">
                    <a:solidFill>
                      <a:srgbClr val="FFFFFF"/>
                    </a:solidFill>
                  </a14:hiddenFill>
                </a:ext>
              </a:extLst>
            </p:spPr>
          </p:pic>
          <p:sp>
            <p:nvSpPr>
              <p:cNvPr id="13" name="円/楕円 26">
                <a:extLst>
                  <a:ext uri="{FF2B5EF4-FFF2-40B4-BE49-F238E27FC236}">
                    <a16:creationId xmlns:a16="http://schemas.microsoft.com/office/drawing/2014/main" xmlns="" id="{2655BBBE-E962-44BA-9C43-D016C7C84166}"/>
                  </a:ext>
                </a:extLst>
              </p:cNvPr>
              <p:cNvSpPr/>
              <p:nvPr/>
            </p:nvSpPr>
            <p:spPr>
              <a:xfrm>
                <a:off x="2991021" y="3370553"/>
                <a:ext cx="831166" cy="825570"/>
              </a:xfrm>
              <a:prstGeom prst="ellipse">
                <a:avLst/>
              </a:prstGeom>
              <a:noFill/>
              <a:ln w="254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Source Sans Pro" panose="020B0503030403020204" pitchFamily="34" charset="0"/>
                </a:endParaRPr>
              </a:p>
            </p:txBody>
          </p:sp>
          <p:sp>
            <p:nvSpPr>
              <p:cNvPr id="14" name="円/楕円 27">
                <a:extLst>
                  <a:ext uri="{FF2B5EF4-FFF2-40B4-BE49-F238E27FC236}">
                    <a16:creationId xmlns:a16="http://schemas.microsoft.com/office/drawing/2014/main" xmlns="" id="{16C11E7C-EE02-483C-8000-D03F341EA12C}"/>
                  </a:ext>
                </a:extLst>
              </p:cNvPr>
              <p:cNvSpPr/>
              <p:nvPr/>
            </p:nvSpPr>
            <p:spPr>
              <a:xfrm>
                <a:off x="2795079" y="2235875"/>
                <a:ext cx="1235668" cy="1015706"/>
              </a:xfrm>
              <a:prstGeom prst="ellipse">
                <a:avLst/>
              </a:prstGeom>
              <a:no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Source Sans Pro" panose="020B0503030403020204" pitchFamily="34" charset="0"/>
                </a:endParaRPr>
              </a:p>
            </p:txBody>
          </p:sp>
        </p:grpSp>
        <p:sp>
          <p:nvSpPr>
            <p:cNvPr id="16" name="テキスト ボックス 30">
              <a:extLst>
                <a:ext uri="{FF2B5EF4-FFF2-40B4-BE49-F238E27FC236}">
                  <a16:creationId xmlns:a16="http://schemas.microsoft.com/office/drawing/2014/main" xmlns="" id="{3D85BC27-EE0C-40A4-B05D-EF38A4EE66C1}"/>
                </a:ext>
              </a:extLst>
            </p:cNvPr>
            <p:cNvSpPr txBox="1"/>
            <p:nvPr/>
          </p:nvSpPr>
          <p:spPr>
            <a:xfrm>
              <a:off x="4114760" y="2629695"/>
              <a:ext cx="1902113" cy="301750"/>
            </a:xfrm>
            <a:prstGeom prst="rect">
              <a:avLst/>
            </a:prstGeom>
            <a:ln>
              <a:noFill/>
            </a:ln>
          </p:spPr>
          <p:txBody>
            <a:bodyPr vert="horz" wrap="none" lIns="91440" tIns="45720" rIns="91440" bIns="45720" rtlCol="0">
              <a:noAutofit/>
            </a:bodyPr>
            <a:lstStyle/>
            <a:p>
              <a:r>
                <a:rPr kumimoji="1" lang="en-US" altLang="ja-JP" sz="1600" dirty="0">
                  <a:solidFill>
                    <a:srgbClr val="FF0000"/>
                  </a:solidFill>
                  <a:latin typeface="Source Sans Pro" panose="020B0503030403020204" pitchFamily="34" charset="0"/>
                  <a:ea typeface="Source Sans Pro" panose="020B0503030403020204" pitchFamily="34" charset="0"/>
                </a:rPr>
                <a:t>Portion of body is big.</a:t>
              </a:r>
              <a:endParaRPr kumimoji="1" lang="ja-JP" altLang="en-US" sz="1600" dirty="0">
                <a:solidFill>
                  <a:srgbClr val="FF0000"/>
                </a:solidFill>
                <a:latin typeface="Source Sans Pro" panose="020B0503030403020204" pitchFamily="34" charset="0"/>
              </a:endParaRPr>
            </a:p>
          </p:txBody>
        </p:sp>
        <p:sp>
          <p:nvSpPr>
            <p:cNvPr id="15" name="テキスト ボックス 29">
              <a:extLst>
                <a:ext uri="{FF2B5EF4-FFF2-40B4-BE49-F238E27FC236}">
                  <a16:creationId xmlns:a16="http://schemas.microsoft.com/office/drawing/2014/main" xmlns="" id="{E38195D3-E07D-417C-942D-0A92ED418160}"/>
                </a:ext>
              </a:extLst>
            </p:cNvPr>
            <p:cNvSpPr txBox="1"/>
            <p:nvPr/>
          </p:nvSpPr>
          <p:spPr>
            <a:xfrm>
              <a:off x="4114760" y="3632462"/>
              <a:ext cx="2185432" cy="301750"/>
            </a:xfrm>
            <a:prstGeom prst="rect">
              <a:avLst/>
            </a:prstGeom>
            <a:ln>
              <a:noFill/>
            </a:ln>
          </p:spPr>
          <p:txBody>
            <a:bodyPr vert="horz" wrap="none" lIns="91440" tIns="45720" rIns="91440" bIns="45720" rtlCol="0">
              <a:noAutofit/>
            </a:bodyPr>
            <a:lstStyle/>
            <a:p>
              <a:r>
                <a:rPr kumimoji="1" lang="en-US" altLang="ja-JP" sz="1600" dirty="0">
                  <a:solidFill>
                    <a:srgbClr val="0000FF"/>
                  </a:solidFill>
                  <a:latin typeface="Source Sans Pro" panose="020B0503030403020204" pitchFamily="34" charset="0"/>
                  <a:ea typeface="Source Sans Pro" panose="020B0503030403020204" pitchFamily="34" charset="0"/>
                </a:rPr>
                <a:t>Portion of legs is small.</a:t>
              </a:r>
              <a:endParaRPr kumimoji="1" lang="ja-JP" altLang="en-US" sz="1600" dirty="0">
                <a:solidFill>
                  <a:srgbClr val="0000FF"/>
                </a:solidFill>
                <a:latin typeface="Source Sans Pro" panose="020B0503030403020204" pitchFamily="34" charset="0"/>
              </a:endParaRPr>
            </a:p>
          </p:txBody>
        </p:sp>
      </p:grpSp>
      <p:pic>
        <p:nvPicPr>
          <p:cNvPr id="34" name="Grafik 33">
            <a:extLst>
              <a:ext uri="{FF2B5EF4-FFF2-40B4-BE49-F238E27FC236}">
                <a16:creationId xmlns:a16="http://schemas.microsoft.com/office/drawing/2014/main" xmlns="" id="{5754972D-AD53-4FB7-846C-9E98A6C1D707}"/>
              </a:ext>
            </a:extLst>
          </p:cNvPr>
          <p:cNvPicPr>
            <a:picLocks noChangeAspect="1"/>
          </p:cNvPicPr>
          <p:nvPr/>
        </p:nvPicPr>
        <p:blipFill rotWithShape="1">
          <a:blip r:embed="rId3">
            <a:extLst>
              <a:ext uri="{28A0092B-C50C-407E-A947-70E740481C1C}">
                <a14:useLocalDpi xmlns:a14="http://schemas.microsoft.com/office/drawing/2010/main" val="0"/>
              </a:ext>
            </a:extLst>
          </a:blip>
          <a:srcRect l="15621" t="23905" r="23861" b="11761"/>
          <a:stretch/>
        </p:blipFill>
        <p:spPr>
          <a:xfrm>
            <a:off x="3600549" y="1989260"/>
            <a:ext cx="5543451" cy="2528633"/>
          </a:xfrm>
          <a:prstGeom prst="rect">
            <a:avLst/>
          </a:prstGeom>
        </p:spPr>
      </p:pic>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50</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smtClean="0"/>
              <a:t>Mounting height</a:t>
            </a:r>
            <a:endParaRPr lang="en-GB" dirty="0"/>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GB" dirty="0">
                <a:latin typeface="Source Sans Pro" panose="020B0503030403020204" pitchFamily="34" charset="0"/>
              </a:rPr>
              <a:t>Why do we recommend a mounting height of 500 mm?</a:t>
            </a:r>
          </a:p>
          <a:p>
            <a:pPr marL="0" indent="0">
              <a:buNone/>
              <a:tabLst>
                <a:tab pos="3946525" algn="l"/>
                <a:tab pos="6362700" algn="r"/>
              </a:tabLst>
            </a:pPr>
            <a:endParaRPr lang="en-GB" dirty="0">
              <a:latin typeface="Source Sans Pro" panose="020B0503030403020204" pitchFamily="34" charset="0"/>
            </a:endParaRPr>
          </a:p>
        </p:txBody>
      </p:sp>
      <p:sp>
        <p:nvSpPr>
          <p:cNvPr id="17" name="テキスト ボックス 31">
            <a:extLst>
              <a:ext uri="{FF2B5EF4-FFF2-40B4-BE49-F238E27FC236}">
                <a16:creationId xmlns:a16="http://schemas.microsoft.com/office/drawing/2014/main" xmlns="" id="{F5E3F21F-A10A-498D-872C-8A84C42189D9}"/>
              </a:ext>
            </a:extLst>
          </p:cNvPr>
          <p:cNvSpPr txBox="1"/>
          <p:nvPr/>
        </p:nvSpPr>
        <p:spPr>
          <a:xfrm>
            <a:off x="3896898" y="1817488"/>
            <a:ext cx="5067590" cy="297028"/>
          </a:xfrm>
          <a:prstGeom prst="rect">
            <a:avLst/>
          </a:prstGeom>
          <a:ln>
            <a:noFill/>
          </a:ln>
        </p:spPr>
        <p:txBody>
          <a:bodyPr vert="horz" wrap="none" lIns="91440" tIns="45720" rIns="91440" bIns="45720" rtlCol="0">
            <a:normAutofit fontScale="85000" lnSpcReduction="20000"/>
          </a:bodyPr>
          <a:lstStyle/>
          <a:p>
            <a:r>
              <a:rPr lang="en-US" altLang="ja-JP" b="1" dirty="0">
                <a:latin typeface="Source Sans Pro" panose="020B0503030403020204" pitchFamily="34" charset="0"/>
                <a:ea typeface="Source Sans Pro" panose="020B0503030403020204" pitchFamily="34" charset="0"/>
              </a:rPr>
              <a:t>Moving detection (</a:t>
            </a:r>
            <a:r>
              <a:rPr lang="en-US" altLang="ja-JP" b="1" i="1" dirty="0">
                <a:latin typeface="Source Sans Pro" panose="020B0503030403020204" pitchFamily="34" charset="0"/>
                <a:ea typeface="Source Sans Pro" panose="020B0503030403020204" pitchFamily="34" charset="0"/>
              </a:rPr>
              <a:t>human cancel</a:t>
            </a:r>
            <a:r>
              <a:rPr lang="en-US" altLang="ja-JP" b="1" dirty="0">
                <a:latin typeface="Source Sans Pro" panose="020B0503030403020204" pitchFamily="34" charset="0"/>
                <a:ea typeface="Source Sans Pro" panose="020B0503030403020204" pitchFamily="34" charset="0"/>
              </a:rPr>
              <a:t>) is ignoring small objects.</a:t>
            </a:r>
            <a:endParaRPr kumimoji="1" lang="en-US" altLang="ja-JP" b="1" dirty="0">
              <a:latin typeface="Source Sans Pro" panose="020B0503030403020204" pitchFamily="34" charset="0"/>
              <a:ea typeface="Source Sans Pro" panose="020B0503030403020204" pitchFamily="34" charset="0"/>
            </a:endParaRPr>
          </a:p>
        </p:txBody>
      </p:sp>
      <p:sp>
        <p:nvSpPr>
          <p:cNvPr id="20" name="テキスト ボックス 19">
            <a:extLst>
              <a:ext uri="{FF2B5EF4-FFF2-40B4-BE49-F238E27FC236}">
                <a16:creationId xmlns:a16="http://schemas.microsoft.com/office/drawing/2014/main" xmlns="" id="{5EDF3C48-ED2F-4FE5-A676-BA36F0529C01}"/>
              </a:ext>
            </a:extLst>
          </p:cNvPr>
          <p:cNvSpPr txBox="1"/>
          <p:nvPr/>
        </p:nvSpPr>
        <p:spPr>
          <a:xfrm>
            <a:off x="755576" y="4379566"/>
            <a:ext cx="7931224" cy="284657"/>
          </a:xfrm>
          <a:prstGeom prst="rect">
            <a:avLst/>
          </a:prstGeom>
          <a:ln>
            <a:noFill/>
          </a:ln>
        </p:spPr>
        <p:txBody>
          <a:bodyPr vert="horz" wrap="none" lIns="91440" tIns="45720" rIns="91440" bIns="45720" rtlCol="0">
            <a:noAutofit/>
          </a:bodyPr>
          <a:lstStyle/>
          <a:p>
            <a:r>
              <a:rPr lang="en-US" altLang="ja-JP" b="1" dirty="0">
                <a:latin typeface="Source Sans Pro" panose="020B0503030403020204" pitchFamily="34" charset="0"/>
                <a:ea typeface="Source Sans Pro" panose="020B0503030403020204" pitchFamily="34" charset="0"/>
              </a:rPr>
              <a:t>Mounted higher </a:t>
            </a:r>
            <a:r>
              <a:rPr lang="en-US" altLang="ja-JP" b="1" dirty="0">
                <a:latin typeface="Source Sans Pro" panose="020B0503030403020204" pitchFamily="34" charset="0"/>
                <a:ea typeface="Source Sans Pro" panose="020B0503030403020204" pitchFamily="34" charset="0"/>
                <a:sym typeface="Wingdings" panose="05000000000000000000" pitchFamily="2" charset="2"/>
              </a:rPr>
              <a:t></a:t>
            </a:r>
            <a:r>
              <a:rPr lang="en-US" altLang="ja-JP" b="1" dirty="0">
                <a:latin typeface="Source Sans Pro" panose="020B0503030403020204" pitchFamily="34" charset="0"/>
                <a:ea typeface="Source Sans Pro" panose="020B0503030403020204" pitchFamily="34" charset="0"/>
              </a:rPr>
              <a:t> higher probability of unintentionally detecting people.</a:t>
            </a:r>
          </a:p>
        </p:txBody>
      </p:sp>
      <p:grpSp>
        <p:nvGrpSpPr>
          <p:cNvPr id="10" name="Gruppieren 9">
            <a:extLst>
              <a:ext uri="{FF2B5EF4-FFF2-40B4-BE49-F238E27FC236}">
                <a16:creationId xmlns:a16="http://schemas.microsoft.com/office/drawing/2014/main" xmlns="" id="{4EBACF42-2FDD-43AD-847C-A586B24BD164}"/>
              </a:ext>
            </a:extLst>
          </p:cNvPr>
          <p:cNvGrpSpPr>
            <a:grpSpLocks noChangeAspect="1"/>
          </p:cNvGrpSpPr>
          <p:nvPr/>
        </p:nvGrpSpPr>
        <p:grpSpPr>
          <a:xfrm>
            <a:off x="539552" y="3109332"/>
            <a:ext cx="3295789" cy="1190117"/>
            <a:chOff x="539552" y="2381838"/>
            <a:chExt cx="5320876" cy="1921381"/>
          </a:xfrm>
        </p:grpSpPr>
        <p:sp>
          <p:nvSpPr>
            <p:cNvPr id="22" name="Freihandform: Form 21">
              <a:extLst>
                <a:ext uri="{FF2B5EF4-FFF2-40B4-BE49-F238E27FC236}">
                  <a16:creationId xmlns:a16="http://schemas.microsoft.com/office/drawing/2014/main" xmlns="" id="{147214A8-F66E-4091-86A5-1BBA01A9CC5D}"/>
                </a:ext>
              </a:extLst>
            </p:cNvPr>
            <p:cNvSpPr>
              <a:spLocks noChangeAspect="1"/>
            </p:cNvSpPr>
            <p:nvPr/>
          </p:nvSpPr>
          <p:spPr>
            <a:xfrm>
              <a:off x="1284417" y="2381838"/>
              <a:ext cx="4576011" cy="1592179"/>
            </a:xfrm>
            <a:custGeom>
              <a:avLst/>
              <a:gdLst>
                <a:gd name="connsiteX0" fmla="*/ 0 w 9152021"/>
                <a:gd name="connsiteY0" fmla="*/ 1339516 h 3184358"/>
                <a:gd name="connsiteX1" fmla="*/ 48126 w 9152021"/>
                <a:gd name="connsiteY1" fmla="*/ 1275347 h 3184358"/>
                <a:gd name="connsiteX2" fmla="*/ 128337 w 9152021"/>
                <a:gd name="connsiteY2" fmla="*/ 1235242 h 3184358"/>
                <a:gd name="connsiteX3" fmla="*/ 208547 w 9152021"/>
                <a:gd name="connsiteY3" fmla="*/ 1195137 h 3184358"/>
                <a:gd name="connsiteX4" fmla="*/ 288758 w 9152021"/>
                <a:gd name="connsiteY4" fmla="*/ 1171074 h 3184358"/>
                <a:gd name="connsiteX5" fmla="*/ 360947 w 9152021"/>
                <a:gd name="connsiteY5" fmla="*/ 1147010 h 3184358"/>
                <a:gd name="connsiteX6" fmla="*/ 441158 w 9152021"/>
                <a:gd name="connsiteY6" fmla="*/ 1114926 h 3184358"/>
                <a:gd name="connsiteX7" fmla="*/ 497305 w 9152021"/>
                <a:gd name="connsiteY7" fmla="*/ 1090863 h 3184358"/>
                <a:gd name="connsiteX8" fmla="*/ 569495 w 9152021"/>
                <a:gd name="connsiteY8" fmla="*/ 1066800 h 3184358"/>
                <a:gd name="connsiteX9" fmla="*/ 625642 w 9152021"/>
                <a:gd name="connsiteY9" fmla="*/ 1042737 h 3184358"/>
                <a:gd name="connsiteX10" fmla="*/ 705853 w 9152021"/>
                <a:gd name="connsiteY10" fmla="*/ 1026695 h 3184358"/>
                <a:gd name="connsiteX11" fmla="*/ 770021 w 9152021"/>
                <a:gd name="connsiteY11" fmla="*/ 1002631 h 3184358"/>
                <a:gd name="connsiteX12" fmla="*/ 866274 w 9152021"/>
                <a:gd name="connsiteY12" fmla="*/ 970547 h 3184358"/>
                <a:gd name="connsiteX13" fmla="*/ 1018674 w 9152021"/>
                <a:gd name="connsiteY13" fmla="*/ 930442 h 3184358"/>
                <a:gd name="connsiteX14" fmla="*/ 1155031 w 9152021"/>
                <a:gd name="connsiteY14" fmla="*/ 890337 h 3184358"/>
                <a:gd name="connsiteX15" fmla="*/ 1307431 w 9152021"/>
                <a:gd name="connsiteY15" fmla="*/ 850231 h 3184358"/>
                <a:gd name="connsiteX16" fmla="*/ 1499937 w 9152021"/>
                <a:gd name="connsiteY16" fmla="*/ 802105 h 3184358"/>
                <a:gd name="connsiteX17" fmla="*/ 1740568 w 9152021"/>
                <a:gd name="connsiteY17" fmla="*/ 729916 h 3184358"/>
                <a:gd name="connsiteX18" fmla="*/ 1941095 w 9152021"/>
                <a:gd name="connsiteY18" fmla="*/ 681789 h 3184358"/>
                <a:gd name="connsiteX19" fmla="*/ 2173705 w 9152021"/>
                <a:gd name="connsiteY19" fmla="*/ 625642 h 3184358"/>
                <a:gd name="connsiteX20" fmla="*/ 2438400 w 9152021"/>
                <a:gd name="connsiteY20" fmla="*/ 553452 h 3184358"/>
                <a:gd name="connsiteX21" fmla="*/ 2638926 w 9152021"/>
                <a:gd name="connsiteY21" fmla="*/ 505326 h 3184358"/>
                <a:gd name="connsiteX22" fmla="*/ 2895600 w 9152021"/>
                <a:gd name="connsiteY22" fmla="*/ 457200 h 3184358"/>
                <a:gd name="connsiteX23" fmla="*/ 3168316 w 9152021"/>
                <a:gd name="connsiteY23" fmla="*/ 393031 h 3184358"/>
                <a:gd name="connsiteX24" fmla="*/ 3433010 w 9152021"/>
                <a:gd name="connsiteY24" fmla="*/ 336884 h 3184358"/>
                <a:gd name="connsiteX25" fmla="*/ 3697705 w 9152021"/>
                <a:gd name="connsiteY25" fmla="*/ 272716 h 3184358"/>
                <a:gd name="connsiteX26" fmla="*/ 4010526 w 9152021"/>
                <a:gd name="connsiteY26" fmla="*/ 200526 h 3184358"/>
                <a:gd name="connsiteX27" fmla="*/ 4211053 w 9152021"/>
                <a:gd name="connsiteY27" fmla="*/ 160421 h 3184358"/>
                <a:gd name="connsiteX28" fmla="*/ 4395537 w 9152021"/>
                <a:gd name="connsiteY28" fmla="*/ 120316 h 3184358"/>
                <a:gd name="connsiteX29" fmla="*/ 4572000 w 9152021"/>
                <a:gd name="connsiteY29" fmla="*/ 96252 h 3184358"/>
                <a:gd name="connsiteX30" fmla="*/ 4764505 w 9152021"/>
                <a:gd name="connsiteY30" fmla="*/ 64168 h 3184358"/>
                <a:gd name="connsiteX31" fmla="*/ 4916905 w 9152021"/>
                <a:gd name="connsiteY31" fmla="*/ 48126 h 3184358"/>
                <a:gd name="connsiteX32" fmla="*/ 5109410 w 9152021"/>
                <a:gd name="connsiteY32" fmla="*/ 24063 h 3184358"/>
                <a:gd name="connsiteX33" fmla="*/ 5350042 w 9152021"/>
                <a:gd name="connsiteY33" fmla="*/ 8021 h 3184358"/>
                <a:gd name="connsiteX34" fmla="*/ 5518484 w 9152021"/>
                <a:gd name="connsiteY34" fmla="*/ 0 h 3184358"/>
                <a:gd name="connsiteX35" fmla="*/ 5694947 w 9152021"/>
                <a:gd name="connsiteY35" fmla="*/ 0 h 3184358"/>
                <a:gd name="connsiteX36" fmla="*/ 5823284 w 9152021"/>
                <a:gd name="connsiteY36" fmla="*/ 0 h 3184358"/>
                <a:gd name="connsiteX37" fmla="*/ 5999747 w 9152021"/>
                <a:gd name="connsiteY37" fmla="*/ 0 h 3184358"/>
                <a:gd name="connsiteX38" fmla="*/ 6184231 w 9152021"/>
                <a:gd name="connsiteY38" fmla="*/ 8021 h 3184358"/>
                <a:gd name="connsiteX39" fmla="*/ 6448926 w 9152021"/>
                <a:gd name="connsiteY39" fmla="*/ 24063 h 3184358"/>
                <a:gd name="connsiteX40" fmla="*/ 6633410 w 9152021"/>
                <a:gd name="connsiteY40" fmla="*/ 40105 h 3184358"/>
                <a:gd name="connsiteX41" fmla="*/ 6801853 w 9152021"/>
                <a:gd name="connsiteY41" fmla="*/ 56147 h 3184358"/>
                <a:gd name="connsiteX42" fmla="*/ 7122695 w 9152021"/>
                <a:gd name="connsiteY42" fmla="*/ 112295 h 3184358"/>
                <a:gd name="connsiteX43" fmla="*/ 7339263 w 9152021"/>
                <a:gd name="connsiteY43" fmla="*/ 152400 h 3184358"/>
                <a:gd name="connsiteX44" fmla="*/ 7539789 w 9152021"/>
                <a:gd name="connsiteY44" fmla="*/ 200526 h 3184358"/>
                <a:gd name="connsiteX45" fmla="*/ 7716253 w 9152021"/>
                <a:gd name="connsiteY45" fmla="*/ 248652 h 3184358"/>
                <a:gd name="connsiteX46" fmla="*/ 7828547 w 9152021"/>
                <a:gd name="connsiteY46" fmla="*/ 288758 h 3184358"/>
                <a:gd name="connsiteX47" fmla="*/ 7980947 w 9152021"/>
                <a:gd name="connsiteY47" fmla="*/ 344905 h 3184358"/>
                <a:gd name="connsiteX48" fmla="*/ 8149389 w 9152021"/>
                <a:gd name="connsiteY48" fmla="*/ 409074 h 3184358"/>
                <a:gd name="connsiteX49" fmla="*/ 8333874 w 9152021"/>
                <a:gd name="connsiteY49" fmla="*/ 497305 h 3184358"/>
                <a:gd name="connsiteX50" fmla="*/ 8454189 w 9152021"/>
                <a:gd name="connsiteY50" fmla="*/ 553452 h 3184358"/>
                <a:gd name="connsiteX51" fmla="*/ 8550442 w 9152021"/>
                <a:gd name="connsiteY51" fmla="*/ 617621 h 3184358"/>
                <a:gd name="connsiteX52" fmla="*/ 8638674 w 9152021"/>
                <a:gd name="connsiteY52" fmla="*/ 681789 h 3184358"/>
                <a:gd name="connsiteX53" fmla="*/ 8726905 w 9152021"/>
                <a:gd name="connsiteY53" fmla="*/ 745958 h 3184358"/>
                <a:gd name="connsiteX54" fmla="*/ 8823158 w 9152021"/>
                <a:gd name="connsiteY54" fmla="*/ 826168 h 3184358"/>
                <a:gd name="connsiteX55" fmla="*/ 8879305 w 9152021"/>
                <a:gd name="connsiteY55" fmla="*/ 874295 h 3184358"/>
                <a:gd name="connsiteX56" fmla="*/ 8943474 w 9152021"/>
                <a:gd name="connsiteY56" fmla="*/ 954505 h 3184358"/>
                <a:gd name="connsiteX57" fmla="*/ 8999621 w 9152021"/>
                <a:gd name="connsiteY57" fmla="*/ 1018674 h 3184358"/>
                <a:gd name="connsiteX58" fmla="*/ 9039726 w 9152021"/>
                <a:gd name="connsiteY58" fmla="*/ 1090863 h 3184358"/>
                <a:gd name="connsiteX59" fmla="*/ 9079831 w 9152021"/>
                <a:gd name="connsiteY59" fmla="*/ 1163052 h 3184358"/>
                <a:gd name="connsiteX60" fmla="*/ 9111916 w 9152021"/>
                <a:gd name="connsiteY60" fmla="*/ 1235242 h 3184358"/>
                <a:gd name="connsiteX61" fmla="*/ 9135979 w 9152021"/>
                <a:gd name="connsiteY61" fmla="*/ 1323474 h 3184358"/>
                <a:gd name="connsiteX62" fmla="*/ 9144000 w 9152021"/>
                <a:gd name="connsiteY62" fmla="*/ 1411705 h 3184358"/>
                <a:gd name="connsiteX63" fmla="*/ 9152021 w 9152021"/>
                <a:gd name="connsiteY63" fmla="*/ 1475874 h 3184358"/>
                <a:gd name="connsiteX64" fmla="*/ 9152021 w 9152021"/>
                <a:gd name="connsiteY64" fmla="*/ 1556084 h 3184358"/>
                <a:gd name="connsiteX65" fmla="*/ 9144000 w 9152021"/>
                <a:gd name="connsiteY65" fmla="*/ 1644316 h 3184358"/>
                <a:gd name="connsiteX66" fmla="*/ 9127958 w 9152021"/>
                <a:gd name="connsiteY66" fmla="*/ 1716505 h 3184358"/>
                <a:gd name="connsiteX67" fmla="*/ 9095874 w 9152021"/>
                <a:gd name="connsiteY67" fmla="*/ 1812758 h 3184358"/>
                <a:gd name="connsiteX68" fmla="*/ 9055768 w 9152021"/>
                <a:gd name="connsiteY68" fmla="*/ 1900989 h 3184358"/>
                <a:gd name="connsiteX69" fmla="*/ 8991600 w 9152021"/>
                <a:gd name="connsiteY69" fmla="*/ 2005263 h 3184358"/>
                <a:gd name="connsiteX70" fmla="*/ 8935453 w 9152021"/>
                <a:gd name="connsiteY70" fmla="*/ 2085474 h 3184358"/>
                <a:gd name="connsiteX71" fmla="*/ 8871284 w 9152021"/>
                <a:gd name="connsiteY71" fmla="*/ 2157663 h 3184358"/>
                <a:gd name="connsiteX72" fmla="*/ 8807116 w 9152021"/>
                <a:gd name="connsiteY72" fmla="*/ 2229852 h 3184358"/>
                <a:gd name="connsiteX73" fmla="*/ 8718884 w 9152021"/>
                <a:gd name="connsiteY73" fmla="*/ 2318084 h 3184358"/>
                <a:gd name="connsiteX74" fmla="*/ 8646695 w 9152021"/>
                <a:gd name="connsiteY74" fmla="*/ 2382252 h 3184358"/>
                <a:gd name="connsiteX75" fmla="*/ 8582526 w 9152021"/>
                <a:gd name="connsiteY75" fmla="*/ 2430379 h 3184358"/>
                <a:gd name="connsiteX76" fmla="*/ 8462210 w 9152021"/>
                <a:gd name="connsiteY76" fmla="*/ 2518610 h 3184358"/>
                <a:gd name="connsiteX77" fmla="*/ 8382000 w 9152021"/>
                <a:gd name="connsiteY77" fmla="*/ 2574758 h 3184358"/>
                <a:gd name="connsiteX78" fmla="*/ 8277726 w 9152021"/>
                <a:gd name="connsiteY78" fmla="*/ 2630905 h 3184358"/>
                <a:gd name="connsiteX79" fmla="*/ 8141368 w 9152021"/>
                <a:gd name="connsiteY79" fmla="*/ 2711116 h 3184358"/>
                <a:gd name="connsiteX80" fmla="*/ 8013031 w 9152021"/>
                <a:gd name="connsiteY80" fmla="*/ 2767263 h 3184358"/>
                <a:gd name="connsiteX81" fmla="*/ 7876674 w 9152021"/>
                <a:gd name="connsiteY81" fmla="*/ 2823410 h 3184358"/>
                <a:gd name="connsiteX82" fmla="*/ 7732295 w 9152021"/>
                <a:gd name="connsiteY82" fmla="*/ 2879558 h 3184358"/>
                <a:gd name="connsiteX83" fmla="*/ 7587916 w 9152021"/>
                <a:gd name="connsiteY83" fmla="*/ 2935705 h 3184358"/>
                <a:gd name="connsiteX84" fmla="*/ 7427495 w 9152021"/>
                <a:gd name="connsiteY84" fmla="*/ 2975810 h 3184358"/>
                <a:gd name="connsiteX85" fmla="*/ 7275095 w 9152021"/>
                <a:gd name="connsiteY85" fmla="*/ 3015916 h 3184358"/>
                <a:gd name="connsiteX86" fmla="*/ 7138737 w 9152021"/>
                <a:gd name="connsiteY86" fmla="*/ 3048000 h 3184358"/>
                <a:gd name="connsiteX87" fmla="*/ 7026442 w 9152021"/>
                <a:gd name="connsiteY87" fmla="*/ 3080084 h 3184358"/>
                <a:gd name="connsiteX88" fmla="*/ 6906126 w 9152021"/>
                <a:gd name="connsiteY88" fmla="*/ 3104147 h 3184358"/>
                <a:gd name="connsiteX89" fmla="*/ 6729663 w 9152021"/>
                <a:gd name="connsiteY89" fmla="*/ 3128210 h 3184358"/>
                <a:gd name="connsiteX90" fmla="*/ 6569242 w 9152021"/>
                <a:gd name="connsiteY90" fmla="*/ 3152274 h 3184358"/>
                <a:gd name="connsiteX91" fmla="*/ 6408821 w 9152021"/>
                <a:gd name="connsiteY91" fmla="*/ 3168316 h 3184358"/>
                <a:gd name="connsiteX92" fmla="*/ 6256421 w 9152021"/>
                <a:gd name="connsiteY92" fmla="*/ 3176337 h 3184358"/>
                <a:gd name="connsiteX93" fmla="*/ 6055895 w 9152021"/>
                <a:gd name="connsiteY93" fmla="*/ 3184358 h 3184358"/>
                <a:gd name="connsiteX94" fmla="*/ 5815263 w 9152021"/>
                <a:gd name="connsiteY94" fmla="*/ 3184358 h 3184358"/>
                <a:gd name="connsiteX95" fmla="*/ 5582653 w 9152021"/>
                <a:gd name="connsiteY95" fmla="*/ 3184358 h 3184358"/>
                <a:gd name="connsiteX96" fmla="*/ 5245768 w 9152021"/>
                <a:gd name="connsiteY96" fmla="*/ 3168316 h 3184358"/>
                <a:gd name="connsiteX97" fmla="*/ 5013158 w 9152021"/>
                <a:gd name="connsiteY97" fmla="*/ 3144252 h 3184358"/>
                <a:gd name="connsiteX98" fmla="*/ 4732421 w 9152021"/>
                <a:gd name="connsiteY98" fmla="*/ 3112168 h 3184358"/>
                <a:gd name="connsiteX99" fmla="*/ 4451684 w 9152021"/>
                <a:gd name="connsiteY99" fmla="*/ 3064042 h 3184358"/>
                <a:gd name="connsiteX100" fmla="*/ 4235116 w 9152021"/>
                <a:gd name="connsiteY100" fmla="*/ 3031958 h 3184358"/>
                <a:gd name="connsiteX101" fmla="*/ 3954379 w 9152021"/>
                <a:gd name="connsiteY101" fmla="*/ 2983831 h 3184358"/>
                <a:gd name="connsiteX102" fmla="*/ 3617495 w 9152021"/>
                <a:gd name="connsiteY102" fmla="*/ 2903621 h 3184358"/>
                <a:gd name="connsiteX103" fmla="*/ 3400926 w 9152021"/>
                <a:gd name="connsiteY103" fmla="*/ 2847474 h 3184358"/>
                <a:gd name="connsiteX104" fmla="*/ 3120189 w 9152021"/>
                <a:gd name="connsiteY104" fmla="*/ 2767263 h 3184358"/>
                <a:gd name="connsiteX105" fmla="*/ 2863516 w 9152021"/>
                <a:gd name="connsiteY105" fmla="*/ 2695074 h 3184358"/>
                <a:gd name="connsiteX106" fmla="*/ 2478505 w 9152021"/>
                <a:gd name="connsiteY106" fmla="*/ 2574758 h 3184358"/>
                <a:gd name="connsiteX107" fmla="*/ 2117558 w 9152021"/>
                <a:gd name="connsiteY107" fmla="*/ 2446421 h 3184358"/>
                <a:gd name="connsiteX108" fmla="*/ 1716505 w 9152021"/>
                <a:gd name="connsiteY108" fmla="*/ 2286000 h 3184358"/>
                <a:gd name="connsiteX109" fmla="*/ 1355558 w 9152021"/>
                <a:gd name="connsiteY109" fmla="*/ 2141621 h 3184358"/>
                <a:gd name="connsiteX110" fmla="*/ 1050758 w 9152021"/>
                <a:gd name="connsiteY110" fmla="*/ 2005263 h 3184358"/>
                <a:gd name="connsiteX111" fmla="*/ 842210 w 9152021"/>
                <a:gd name="connsiteY111" fmla="*/ 1900989 h 3184358"/>
                <a:gd name="connsiteX112" fmla="*/ 625642 w 9152021"/>
                <a:gd name="connsiteY112" fmla="*/ 1796716 h 3184358"/>
                <a:gd name="connsiteX113" fmla="*/ 417095 w 9152021"/>
                <a:gd name="connsiteY113" fmla="*/ 1676400 h 3184358"/>
                <a:gd name="connsiteX114" fmla="*/ 304800 w 9152021"/>
                <a:gd name="connsiteY114" fmla="*/ 1604210 h 3184358"/>
                <a:gd name="connsiteX115" fmla="*/ 256674 w 9152021"/>
                <a:gd name="connsiteY115" fmla="*/ 1580147 h 3184358"/>
                <a:gd name="connsiteX116" fmla="*/ 184484 w 9152021"/>
                <a:gd name="connsiteY116" fmla="*/ 1532021 h 3184358"/>
                <a:gd name="connsiteX117" fmla="*/ 144379 w 9152021"/>
                <a:gd name="connsiteY117" fmla="*/ 1499937 h 3184358"/>
                <a:gd name="connsiteX118" fmla="*/ 104274 w 9152021"/>
                <a:gd name="connsiteY118" fmla="*/ 1467852 h 3184358"/>
                <a:gd name="connsiteX119" fmla="*/ 64168 w 9152021"/>
                <a:gd name="connsiteY119" fmla="*/ 1427747 h 3184358"/>
                <a:gd name="connsiteX120" fmla="*/ 40105 w 9152021"/>
                <a:gd name="connsiteY120" fmla="*/ 1403684 h 3184358"/>
                <a:gd name="connsiteX121" fmla="*/ 0 w 9152021"/>
                <a:gd name="connsiteY121" fmla="*/ 1339516 h 31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152021" h="3184358">
                  <a:moveTo>
                    <a:pt x="0" y="1339516"/>
                  </a:moveTo>
                  <a:lnTo>
                    <a:pt x="48126" y="1275347"/>
                  </a:lnTo>
                  <a:lnTo>
                    <a:pt x="128337" y="1235242"/>
                  </a:lnTo>
                  <a:lnTo>
                    <a:pt x="208547" y="1195137"/>
                  </a:lnTo>
                  <a:lnTo>
                    <a:pt x="288758" y="1171074"/>
                  </a:lnTo>
                  <a:lnTo>
                    <a:pt x="360947" y="1147010"/>
                  </a:lnTo>
                  <a:lnTo>
                    <a:pt x="441158" y="1114926"/>
                  </a:lnTo>
                  <a:lnTo>
                    <a:pt x="497305" y="1090863"/>
                  </a:lnTo>
                  <a:lnTo>
                    <a:pt x="569495" y="1066800"/>
                  </a:lnTo>
                  <a:lnTo>
                    <a:pt x="625642" y="1042737"/>
                  </a:lnTo>
                  <a:lnTo>
                    <a:pt x="705853" y="1026695"/>
                  </a:lnTo>
                  <a:lnTo>
                    <a:pt x="770021" y="1002631"/>
                  </a:lnTo>
                  <a:lnTo>
                    <a:pt x="866274" y="970547"/>
                  </a:lnTo>
                  <a:lnTo>
                    <a:pt x="1018674" y="930442"/>
                  </a:lnTo>
                  <a:lnTo>
                    <a:pt x="1155031" y="890337"/>
                  </a:lnTo>
                  <a:lnTo>
                    <a:pt x="1307431" y="850231"/>
                  </a:lnTo>
                  <a:lnTo>
                    <a:pt x="1499937" y="802105"/>
                  </a:lnTo>
                  <a:lnTo>
                    <a:pt x="1740568" y="729916"/>
                  </a:lnTo>
                  <a:lnTo>
                    <a:pt x="1941095" y="681789"/>
                  </a:lnTo>
                  <a:lnTo>
                    <a:pt x="2173705" y="625642"/>
                  </a:lnTo>
                  <a:lnTo>
                    <a:pt x="2438400" y="553452"/>
                  </a:lnTo>
                  <a:lnTo>
                    <a:pt x="2638926" y="505326"/>
                  </a:lnTo>
                  <a:lnTo>
                    <a:pt x="2895600" y="457200"/>
                  </a:lnTo>
                  <a:lnTo>
                    <a:pt x="3168316" y="393031"/>
                  </a:lnTo>
                  <a:lnTo>
                    <a:pt x="3433010" y="336884"/>
                  </a:lnTo>
                  <a:lnTo>
                    <a:pt x="3697705" y="272716"/>
                  </a:lnTo>
                  <a:lnTo>
                    <a:pt x="4010526" y="200526"/>
                  </a:lnTo>
                  <a:lnTo>
                    <a:pt x="4211053" y="160421"/>
                  </a:lnTo>
                  <a:lnTo>
                    <a:pt x="4395537" y="120316"/>
                  </a:lnTo>
                  <a:lnTo>
                    <a:pt x="4572000" y="96252"/>
                  </a:lnTo>
                  <a:lnTo>
                    <a:pt x="4764505" y="64168"/>
                  </a:lnTo>
                  <a:lnTo>
                    <a:pt x="4916905" y="48126"/>
                  </a:lnTo>
                  <a:lnTo>
                    <a:pt x="5109410" y="24063"/>
                  </a:lnTo>
                  <a:lnTo>
                    <a:pt x="5350042" y="8021"/>
                  </a:lnTo>
                  <a:lnTo>
                    <a:pt x="5518484" y="0"/>
                  </a:lnTo>
                  <a:lnTo>
                    <a:pt x="5694947" y="0"/>
                  </a:lnTo>
                  <a:lnTo>
                    <a:pt x="5823284" y="0"/>
                  </a:lnTo>
                  <a:lnTo>
                    <a:pt x="5999747" y="0"/>
                  </a:lnTo>
                  <a:lnTo>
                    <a:pt x="6184231" y="8021"/>
                  </a:lnTo>
                  <a:lnTo>
                    <a:pt x="6448926" y="24063"/>
                  </a:lnTo>
                  <a:lnTo>
                    <a:pt x="6633410" y="40105"/>
                  </a:lnTo>
                  <a:lnTo>
                    <a:pt x="6801853" y="56147"/>
                  </a:lnTo>
                  <a:lnTo>
                    <a:pt x="7122695" y="112295"/>
                  </a:lnTo>
                  <a:lnTo>
                    <a:pt x="7339263" y="152400"/>
                  </a:lnTo>
                  <a:lnTo>
                    <a:pt x="7539789" y="200526"/>
                  </a:lnTo>
                  <a:lnTo>
                    <a:pt x="7716253" y="248652"/>
                  </a:lnTo>
                  <a:lnTo>
                    <a:pt x="7828547" y="288758"/>
                  </a:lnTo>
                  <a:lnTo>
                    <a:pt x="7980947" y="344905"/>
                  </a:lnTo>
                  <a:lnTo>
                    <a:pt x="8149389" y="409074"/>
                  </a:lnTo>
                  <a:lnTo>
                    <a:pt x="8333874" y="497305"/>
                  </a:lnTo>
                  <a:lnTo>
                    <a:pt x="8454189" y="553452"/>
                  </a:lnTo>
                  <a:lnTo>
                    <a:pt x="8550442" y="617621"/>
                  </a:lnTo>
                  <a:lnTo>
                    <a:pt x="8638674" y="681789"/>
                  </a:lnTo>
                  <a:lnTo>
                    <a:pt x="8726905" y="745958"/>
                  </a:lnTo>
                  <a:lnTo>
                    <a:pt x="8823158" y="826168"/>
                  </a:lnTo>
                  <a:lnTo>
                    <a:pt x="8879305" y="874295"/>
                  </a:lnTo>
                  <a:lnTo>
                    <a:pt x="8943474" y="954505"/>
                  </a:lnTo>
                  <a:lnTo>
                    <a:pt x="8999621" y="1018674"/>
                  </a:lnTo>
                  <a:lnTo>
                    <a:pt x="9039726" y="1090863"/>
                  </a:lnTo>
                  <a:lnTo>
                    <a:pt x="9079831" y="1163052"/>
                  </a:lnTo>
                  <a:lnTo>
                    <a:pt x="9111916" y="1235242"/>
                  </a:lnTo>
                  <a:lnTo>
                    <a:pt x="9135979" y="1323474"/>
                  </a:lnTo>
                  <a:lnTo>
                    <a:pt x="9144000" y="1411705"/>
                  </a:lnTo>
                  <a:lnTo>
                    <a:pt x="9152021" y="1475874"/>
                  </a:lnTo>
                  <a:lnTo>
                    <a:pt x="9152021" y="1556084"/>
                  </a:lnTo>
                  <a:lnTo>
                    <a:pt x="9144000" y="1644316"/>
                  </a:lnTo>
                  <a:lnTo>
                    <a:pt x="9127958" y="1716505"/>
                  </a:lnTo>
                  <a:lnTo>
                    <a:pt x="9095874" y="1812758"/>
                  </a:lnTo>
                  <a:lnTo>
                    <a:pt x="9055768" y="1900989"/>
                  </a:lnTo>
                  <a:lnTo>
                    <a:pt x="8991600" y="2005263"/>
                  </a:lnTo>
                  <a:lnTo>
                    <a:pt x="8935453" y="2085474"/>
                  </a:lnTo>
                  <a:lnTo>
                    <a:pt x="8871284" y="2157663"/>
                  </a:lnTo>
                  <a:lnTo>
                    <a:pt x="8807116" y="2229852"/>
                  </a:lnTo>
                  <a:lnTo>
                    <a:pt x="8718884" y="2318084"/>
                  </a:lnTo>
                  <a:lnTo>
                    <a:pt x="8646695" y="2382252"/>
                  </a:lnTo>
                  <a:lnTo>
                    <a:pt x="8582526" y="2430379"/>
                  </a:lnTo>
                  <a:lnTo>
                    <a:pt x="8462210" y="2518610"/>
                  </a:lnTo>
                  <a:lnTo>
                    <a:pt x="8382000" y="2574758"/>
                  </a:lnTo>
                  <a:lnTo>
                    <a:pt x="8277726" y="2630905"/>
                  </a:lnTo>
                  <a:lnTo>
                    <a:pt x="8141368" y="2711116"/>
                  </a:lnTo>
                  <a:lnTo>
                    <a:pt x="8013031" y="2767263"/>
                  </a:lnTo>
                  <a:lnTo>
                    <a:pt x="7876674" y="2823410"/>
                  </a:lnTo>
                  <a:lnTo>
                    <a:pt x="7732295" y="2879558"/>
                  </a:lnTo>
                  <a:lnTo>
                    <a:pt x="7587916" y="2935705"/>
                  </a:lnTo>
                  <a:lnTo>
                    <a:pt x="7427495" y="2975810"/>
                  </a:lnTo>
                  <a:lnTo>
                    <a:pt x="7275095" y="3015916"/>
                  </a:lnTo>
                  <a:lnTo>
                    <a:pt x="7138737" y="3048000"/>
                  </a:lnTo>
                  <a:lnTo>
                    <a:pt x="7026442" y="3080084"/>
                  </a:lnTo>
                  <a:lnTo>
                    <a:pt x="6906126" y="3104147"/>
                  </a:lnTo>
                  <a:lnTo>
                    <a:pt x="6729663" y="3128210"/>
                  </a:lnTo>
                  <a:lnTo>
                    <a:pt x="6569242" y="3152274"/>
                  </a:lnTo>
                  <a:lnTo>
                    <a:pt x="6408821" y="3168316"/>
                  </a:lnTo>
                  <a:lnTo>
                    <a:pt x="6256421" y="3176337"/>
                  </a:lnTo>
                  <a:lnTo>
                    <a:pt x="6055895" y="3184358"/>
                  </a:lnTo>
                  <a:lnTo>
                    <a:pt x="5815263" y="3184358"/>
                  </a:lnTo>
                  <a:lnTo>
                    <a:pt x="5582653" y="3184358"/>
                  </a:lnTo>
                  <a:lnTo>
                    <a:pt x="5245768" y="3168316"/>
                  </a:lnTo>
                  <a:lnTo>
                    <a:pt x="5013158" y="3144252"/>
                  </a:lnTo>
                  <a:lnTo>
                    <a:pt x="4732421" y="3112168"/>
                  </a:lnTo>
                  <a:lnTo>
                    <a:pt x="4451684" y="3064042"/>
                  </a:lnTo>
                  <a:lnTo>
                    <a:pt x="4235116" y="3031958"/>
                  </a:lnTo>
                  <a:lnTo>
                    <a:pt x="3954379" y="2983831"/>
                  </a:lnTo>
                  <a:lnTo>
                    <a:pt x="3617495" y="2903621"/>
                  </a:lnTo>
                  <a:lnTo>
                    <a:pt x="3400926" y="2847474"/>
                  </a:lnTo>
                  <a:lnTo>
                    <a:pt x="3120189" y="2767263"/>
                  </a:lnTo>
                  <a:lnTo>
                    <a:pt x="2863516" y="2695074"/>
                  </a:lnTo>
                  <a:lnTo>
                    <a:pt x="2478505" y="2574758"/>
                  </a:lnTo>
                  <a:lnTo>
                    <a:pt x="2117558" y="2446421"/>
                  </a:lnTo>
                  <a:lnTo>
                    <a:pt x="1716505" y="2286000"/>
                  </a:lnTo>
                  <a:lnTo>
                    <a:pt x="1355558" y="2141621"/>
                  </a:lnTo>
                  <a:lnTo>
                    <a:pt x="1050758" y="2005263"/>
                  </a:lnTo>
                  <a:lnTo>
                    <a:pt x="842210" y="1900989"/>
                  </a:lnTo>
                  <a:lnTo>
                    <a:pt x="625642" y="1796716"/>
                  </a:lnTo>
                  <a:lnTo>
                    <a:pt x="417095" y="1676400"/>
                  </a:lnTo>
                  <a:lnTo>
                    <a:pt x="304800" y="1604210"/>
                  </a:lnTo>
                  <a:lnTo>
                    <a:pt x="256674" y="1580147"/>
                  </a:lnTo>
                  <a:lnTo>
                    <a:pt x="184484" y="1532021"/>
                  </a:lnTo>
                  <a:lnTo>
                    <a:pt x="144379" y="1499937"/>
                  </a:lnTo>
                  <a:lnTo>
                    <a:pt x="104274" y="1467852"/>
                  </a:lnTo>
                  <a:lnTo>
                    <a:pt x="64168" y="1427747"/>
                  </a:lnTo>
                  <a:lnTo>
                    <a:pt x="40105" y="1403684"/>
                  </a:lnTo>
                  <a:lnTo>
                    <a:pt x="0" y="1339516"/>
                  </a:lnTo>
                  <a:close/>
                </a:path>
              </a:pathLst>
            </a:custGeom>
            <a:solidFill>
              <a:srgbClr val="E5E5E5">
                <a:alpha val="50196"/>
              </a:srgbClr>
            </a:solidFill>
            <a:ln w="9525">
              <a:solidFill>
                <a:srgbClr val="7F7F7F">
                  <a:alpha val="50196"/>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ihandform: Form 22">
              <a:extLst>
                <a:ext uri="{FF2B5EF4-FFF2-40B4-BE49-F238E27FC236}">
                  <a16:creationId xmlns:a16="http://schemas.microsoft.com/office/drawing/2014/main" xmlns="" id="{5DAD6B00-B991-454C-9AF6-A6E048DC88EC}"/>
                </a:ext>
              </a:extLst>
            </p:cNvPr>
            <p:cNvSpPr>
              <a:spLocks noChangeAspect="1"/>
            </p:cNvSpPr>
            <p:nvPr/>
          </p:nvSpPr>
          <p:spPr>
            <a:xfrm rot="217069">
              <a:off x="1271180" y="2668412"/>
              <a:ext cx="2560079" cy="1276946"/>
            </a:xfrm>
            <a:custGeom>
              <a:avLst/>
              <a:gdLst>
                <a:gd name="connsiteX0" fmla="*/ 0 w 9152021"/>
                <a:gd name="connsiteY0" fmla="*/ 1339516 h 3184358"/>
                <a:gd name="connsiteX1" fmla="*/ 48126 w 9152021"/>
                <a:gd name="connsiteY1" fmla="*/ 1275347 h 3184358"/>
                <a:gd name="connsiteX2" fmla="*/ 128337 w 9152021"/>
                <a:gd name="connsiteY2" fmla="*/ 1235242 h 3184358"/>
                <a:gd name="connsiteX3" fmla="*/ 208547 w 9152021"/>
                <a:gd name="connsiteY3" fmla="*/ 1195137 h 3184358"/>
                <a:gd name="connsiteX4" fmla="*/ 288758 w 9152021"/>
                <a:gd name="connsiteY4" fmla="*/ 1171074 h 3184358"/>
                <a:gd name="connsiteX5" fmla="*/ 360947 w 9152021"/>
                <a:gd name="connsiteY5" fmla="*/ 1147010 h 3184358"/>
                <a:gd name="connsiteX6" fmla="*/ 441158 w 9152021"/>
                <a:gd name="connsiteY6" fmla="*/ 1114926 h 3184358"/>
                <a:gd name="connsiteX7" fmla="*/ 497305 w 9152021"/>
                <a:gd name="connsiteY7" fmla="*/ 1090863 h 3184358"/>
                <a:gd name="connsiteX8" fmla="*/ 569495 w 9152021"/>
                <a:gd name="connsiteY8" fmla="*/ 1066800 h 3184358"/>
                <a:gd name="connsiteX9" fmla="*/ 625642 w 9152021"/>
                <a:gd name="connsiteY9" fmla="*/ 1042737 h 3184358"/>
                <a:gd name="connsiteX10" fmla="*/ 705853 w 9152021"/>
                <a:gd name="connsiteY10" fmla="*/ 1026695 h 3184358"/>
                <a:gd name="connsiteX11" fmla="*/ 770021 w 9152021"/>
                <a:gd name="connsiteY11" fmla="*/ 1002631 h 3184358"/>
                <a:gd name="connsiteX12" fmla="*/ 866274 w 9152021"/>
                <a:gd name="connsiteY12" fmla="*/ 970547 h 3184358"/>
                <a:gd name="connsiteX13" fmla="*/ 1018674 w 9152021"/>
                <a:gd name="connsiteY13" fmla="*/ 930442 h 3184358"/>
                <a:gd name="connsiteX14" fmla="*/ 1155031 w 9152021"/>
                <a:gd name="connsiteY14" fmla="*/ 890337 h 3184358"/>
                <a:gd name="connsiteX15" fmla="*/ 1307431 w 9152021"/>
                <a:gd name="connsiteY15" fmla="*/ 850231 h 3184358"/>
                <a:gd name="connsiteX16" fmla="*/ 1499937 w 9152021"/>
                <a:gd name="connsiteY16" fmla="*/ 802105 h 3184358"/>
                <a:gd name="connsiteX17" fmla="*/ 1740568 w 9152021"/>
                <a:gd name="connsiteY17" fmla="*/ 729916 h 3184358"/>
                <a:gd name="connsiteX18" fmla="*/ 1941095 w 9152021"/>
                <a:gd name="connsiteY18" fmla="*/ 681789 h 3184358"/>
                <a:gd name="connsiteX19" fmla="*/ 2173705 w 9152021"/>
                <a:gd name="connsiteY19" fmla="*/ 625642 h 3184358"/>
                <a:gd name="connsiteX20" fmla="*/ 2438400 w 9152021"/>
                <a:gd name="connsiteY20" fmla="*/ 553452 h 3184358"/>
                <a:gd name="connsiteX21" fmla="*/ 2638926 w 9152021"/>
                <a:gd name="connsiteY21" fmla="*/ 505326 h 3184358"/>
                <a:gd name="connsiteX22" fmla="*/ 2895600 w 9152021"/>
                <a:gd name="connsiteY22" fmla="*/ 457200 h 3184358"/>
                <a:gd name="connsiteX23" fmla="*/ 3168316 w 9152021"/>
                <a:gd name="connsiteY23" fmla="*/ 393031 h 3184358"/>
                <a:gd name="connsiteX24" fmla="*/ 3433010 w 9152021"/>
                <a:gd name="connsiteY24" fmla="*/ 336884 h 3184358"/>
                <a:gd name="connsiteX25" fmla="*/ 3697705 w 9152021"/>
                <a:gd name="connsiteY25" fmla="*/ 272716 h 3184358"/>
                <a:gd name="connsiteX26" fmla="*/ 4010526 w 9152021"/>
                <a:gd name="connsiteY26" fmla="*/ 200526 h 3184358"/>
                <a:gd name="connsiteX27" fmla="*/ 4211053 w 9152021"/>
                <a:gd name="connsiteY27" fmla="*/ 160421 h 3184358"/>
                <a:gd name="connsiteX28" fmla="*/ 4395537 w 9152021"/>
                <a:gd name="connsiteY28" fmla="*/ 120316 h 3184358"/>
                <a:gd name="connsiteX29" fmla="*/ 4572000 w 9152021"/>
                <a:gd name="connsiteY29" fmla="*/ 96252 h 3184358"/>
                <a:gd name="connsiteX30" fmla="*/ 4764505 w 9152021"/>
                <a:gd name="connsiteY30" fmla="*/ 64168 h 3184358"/>
                <a:gd name="connsiteX31" fmla="*/ 4916905 w 9152021"/>
                <a:gd name="connsiteY31" fmla="*/ 48126 h 3184358"/>
                <a:gd name="connsiteX32" fmla="*/ 5109410 w 9152021"/>
                <a:gd name="connsiteY32" fmla="*/ 24063 h 3184358"/>
                <a:gd name="connsiteX33" fmla="*/ 5350042 w 9152021"/>
                <a:gd name="connsiteY33" fmla="*/ 8021 h 3184358"/>
                <a:gd name="connsiteX34" fmla="*/ 5518484 w 9152021"/>
                <a:gd name="connsiteY34" fmla="*/ 0 h 3184358"/>
                <a:gd name="connsiteX35" fmla="*/ 5694947 w 9152021"/>
                <a:gd name="connsiteY35" fmla="*/ 0 h 3184358"/>
                <a:gd name="connsiteX36" fmla="*/ 5823284 w 9152021"/>
                <a:gd name="connsiteY36" fmla="*/ 0 h 3184358"/>
                <a:gd name="connsiteX37" fmla="*/ 5999747 w 9152021"/>
                <a:gd name="connsiteY37" fmla="*/ 0 h 3184358"/>
                <a:gd name="connsiteX38" fmla="*/ 6184231 w 9152021"/>
                <a:gd name="connsiteY38" fmla="*/ 8021 h 3184358"/>
                <a:gd name="connsiteX39" fmla="*/ 6448926 w 9152021"/>
                <a:gd name="connsiteY39" fmla="*/ 24063 h 3184358"/>
                <a:gd name="connsiteX40" fmla="*/ 6633410 w 9152021"/>
                <a:gd name="connsiteY40" fmla="*/ 40105 h 3184358"/>
                <a:gd name="connsiteX41" fmla="*/ 6801853 w 9152021"/>
                <a:gd name="connsiteY41" fmla="*/ 56147 h 3184358"/>
                <a:gd name="connsiteX42" fmla="*/ 7122695 w 9152021"/>
                <a:gd name="connsiteY42" fmla="*/ 112295 h 3184358"/>
                <a:gd name="connsiteX43" fmla="*/ 7339263 w 9152021"/>
                <a:gd name="connsiteY43" fmla="*/ 152400 h 3184358"/>
                <a:gd name="connsiteX44" fmla="*/ 7539789 w 9152021"/>
                <a:gd name="connsiteY44" fmla="*/ 200526 h 3184358"/>
                <a:gd name="connsiteX45" fmla="*/ 7716253 w 9152021"/>
                <a:gd name="connsiteY45" fmla="*/ 248652 h 3184358"/>
                <a:gd name="connsiteX46" fmla="*/ 7828547 w 9152021"/>
                <a:gd name="connsiteY46" fmla="*/ 288758 h 3184358"/>
                <a:gd name="connsiteX47" fmla="*/ 7980947 w 9152021"/>
                <a:gd name="connsiteY47" fmla="*/ 344905 h 3184358"/>
                <a:gd name="connsiteX48" fmla="*/ 8149389 w 9152021"/>
                <a:gd name="connsiteY48" fmla="*/ 409074 h 3184358"/>
                <a:gd name="connsiteX49" fmla="*/ 8333874 w 9152021"/>
                <a:gd name="connsiteY49" fmla="*/ 497305 h 3184358"/>
                <a:gd name="connsiteX50" fmla="*/ 8454189 w 9152021"/>
                <a:gd name="connsiteY50" fmla="*/ 553452 h 3184358"/>
                <a:gd name="connsiteX51" fmla="*/ 8550442 w 9152021"/>
                <a:gd name="connsiteY51" fmla="*/ 617621 h 3184358"/>
                <a:gd name="connsiteX52" fmla="*/ 8638674 w 9152021"/>
                <a:gd name="connsiteY52" fmla="*/ 681789 h 3184358"/>
                <a:gd name="connsiteX53" fmla="*/ 8726905 w 9152021"/>
                <a:gd name="connsiteY53" fmla="*/ 745958 h 3184358"/>
                <a:gd name="connsiteX54" fmla="*/ 8823158 w 9152021"/>
                <a:gd name="connsiteY54" fmla="*/ 826168 h 3184358"/>
                <a:gd name="connsiteX55" fmla="*/ 8879305 w 9152021"/>
                <a:gd name="connsiteY55" fmla="*/ 874295 h 3184358"/>
                <a:gd name="connsiteX56" fmla="*/ 8943474 w 9152021"/>
                <a:gd name="connsiteY56" fmla="*/ 954505 h 3184358"/>
                <a:gd name="connsiteX57" fmla="*/ 8999621 w 9152021"/>
                <a:gd name="connsiteY57" fmla="*/ 1018674 h 3184358"/>
                <a:gd name="connsiteX58" fmla="*/ 9039726 w 9152021"/>
                <a:gd name="connsiteY58" fmla="*/ 1090863 h 3184358"/>
                <a:gd name="connsiteX59" fmla="*/ 9079831 w 9152021"/>
                <a:gd name="connsiteY59" fmla="*/ 1163052 h 3184358"/>
                <a:gd name="connsiteX60" fmla="*/ 9111916 w 9152021"/>
                <a:gd name="connsiteY60" fmla="*/ 1235242 h 3184358"/>
                <a:gd name="connsiteX61" fmla="*/ 9135979 w 9152021"/>
                <a:gd name="connsiteY61" fmla="*/ 1323474 h 3184358"/>
                <a:gd name="connsiteX62" fmla="*/ 9144000 w 9152021"/>
                <a:gd name="connsiteY62" fmla="*/ 1411705 h 3184358"/>
                <a:gd name="connsiteX63" fmla="*/ 9152021 w 9152021"/>
                <a:gd name="connsiteY63" fmla="*/ 1475874 h 3184358"/>
                <a:gd name="connsiteX64" fmla="*/ 9152021 w 9152021"/>
                <a:gd name="connsiteY64" fmla="*/ 1556084 h 3184358"/>
                <a:gd name="connsiteX65" fmla="*/ 9144000 w 9152021"/>
                <a:gd name="connsiteY65" fmla="*/ 1644316 h 3184358"/>
                <a:gd name="connsiteX66" fmla="*/ 9127958 w 9152021"/>
                <a:gd name="connsiteY66" fmla="*/ 1716505 h 3184358"/>
                <a:gd name="connsiteX67" fmla="*/ 9095874 w 9152021"/>
                <a:gd name="connsiteY67" fmla="*/ 1812758 h 3184358"/>
                <a:gd name="connsiteX68" fmla="*/ 9055768 w 9152021"/>
                <a:gd name="connsiteY68" fmla="*/ 1900989 h 3184358"/>
                <a:gd name="connsiteX69" fmla="*/ 8991600 w 9152021"/>
                <a:gd name="connsiteY69" fmla="*/ 2005263 h 3184358"/>
                <a:gd name="connsiteX70" fmla="*/ 8935453 w 9152021"/>
                <a:gd name="connsiteY70" fmla="*/ 2085474 h 3184358"/>
                <a:gd name="connsiteX71" fmla="*/ 8871284 w 9152021"/>
                <a:gd name="connsiteY71" fmla="*/ 2157663 h 3184358"/>
                <a:gd name="connsiteX72" fmla="*/ 8807116 w 9152021"/>
                <a:gd name="connsiteY72" fmla="*/ 2229852 h 3184358"/>
                <a:gd name="connsiteX73" fmla="*/ 8718884 w 9152021"/>
                <a:gd name="connsiteY73" fmla="*/ 2318084 h 3184358"/>
                <a:gd name="connsiteX74" fmla="*/ 8646695 w 9152021"/>
                <a:gd name="connsiteY74" fmla="*/ 2382252 h 3184358"/>
                <a:gd name="connsiteX75" fmla="*/ 8582526 w 9152021"/>
                <a:gd name="connsiteY75" fmla="*/ 2430379 h 3184358"/>
                <a:gd name="connsiteX76" fmla="*/ 8462210 w 9152021"/>
                <a:gd name="connsiteY76" fmla="*/ 2518610 h 3184358"/>
                <a:gd name="connsiteX77" fmla="*/ 8382000 w 9152021"/>
                <a:gd name="connsiteY77" fmla="*/ 2574758 h 3184358"/>
                <a:gd name="connsiteX78" fmla="*/ 8277726 w 9152021"/>
                <a:gd name="connsiteY78" fmla="*/ 2630905 h 3184358"/>
                <a:gd name="connsiteX79" fmla="*/ 8141368 w 9152021"/>
                <a:gd name="connsiteY79" fmla="*/ 2711116 h 3184358"/>
                <a:gd name="connsiteX80" fmla="*/ 8013031 w 9152021"/>
                <a:gd name="connsiteY80" fmla="*/ 2767263 h 3184358"/>
                <a:gd name="connsiteX81" fmla="*/ 7876674 w 9152021"/>
                <a:gd name="connsiteY81" fmla="*/ 2823410 h 3184358"/>
                <a:gd name="connsiteX82" fmla="*/ 7732295 w 9152021"/>
                <a:gd name="connsiteY82" fmla="*/ 2879558 h 3184358"/>
                <a:gd name="connsiteX83" fmla="*/ 7587916 w 9152021"/>
                <a:gd name="connsiteY83" fmla="*/ 2935705 h 3184358"/>
                <a:gd name="connsiteX84" fmla="*/ 7427495 w 9152021"/>
                <a:gd name="connsiteY84" fmla="*/ 2975810 h 3184358"/>
                <a:gd name="connsiteX85" fmla="*/ 7275095 w 9152021"/>
                <a:gd name="connsiteY85" fmla="*/ 3015916 h 3184358"/>
                <a:gd name="connsiteX86" fmla="*/ 7138737 w 9152021"/>
                <a:gd name="connsiteY86" fmla="*/ 3048000 h 3184358"/>
                <a:gd name="connsiteX87" fmla="*/ 7026442 w 9152021"/>
                <a:gd name="connsiteY87" fmla="*/ 3080084 h 3184358"/>
                <a:gd name="connsiteX88" fmla="*/ 6906126 w 9152021"/>
                <a:gd name="connsiteY88" fmla="*/ 3104147 h 3184358"/>
                <a:gd name="connsiteX89" fmla="*/ 6729663 w 9152021"/>
                <a:gd name="connsiteY89" fmla="*/ 3128210 h 3184358"/>
                <a:gd name="connsiteX90" fmla="*/ 6569242 w 9152021"/>
                <a:gd name="connsiteY90" fmla="*/ 3152274 h 3184358"/>
                <a:gd name="connsiteX91" fmla="*/ 6408821 w 9152021"/>
                <a:gd name="connsiteY91" fmla="*/ 3168316 h 3184358"/>
                <a:gd name="connsiteX92" fmla="*/ 6256421 w 9152021"/>
                <a:gd name="connsiteY92" fmla="*/ 3176337 h 3184358"/>
                <a:gd name="connsiteX93" fmla="*/ 6055895 w 9152021"/>
                <a:gd name="connsiteY93" fmla="*/ 3184358 h 3184358"/>
                <a:gd name="connsiteX94" fmla="*/ 5815263 w 9152021"/>
                <a:gd name="connsiteY94" fmla="*/ 3184358 h 3184358"/>
                <a:gd name="connsiteX95" fmla="*/ 5582653 w 9152021"/>
                <a:gd name="connsiteY95" fmla="*/ 3184358 h 3184358"/>
                <a:gd name="connsiteX96" fmla="*/ 5245768 w 9152021"/>
                <a:gd name="connsiteY96" fmla="*/ 3168316 h 3184358"/>
                <a:gd name="connsiteX97" fmla="*/ 5013158 w 9152021"/>
                <a:gd name="connsiteY97" fmla="*/ 3144252 h 3184358"/>
                <a:gd name="connsiteX98" fmla="*/ 4732421 w 9152021"/>
                <a:gd name="connsiteY98" fmla="*/ 3112168 h 3184358"/>
                <a:gd name="connsiteX99" fmla="*/ 4451684 w 9152021"/>
                <a:gd name="connsiteY99" fmla="*/ 3064042 h 3184358"/>
                <a:gd name="connsiteX100" fmla="*/ 4235116 w 9152021"/>
                <a:gd name="connsiteY100" fmla="*/ 3031958 h 3184358"/>
                <a:gd name="connsiteX101" fmla="*/ 3954379 w 9152021"/>
                <a:gd name="connsiteY101" fmla="*/ 2983831 h 3184358"/>
                <a:gd name="connsiteX102" fmla="*/ 3617495 w 9152021"/>
                <a:gd name="connsiteY102" fmla="*/ 2903621 h 3184358"/>
                <a:gd name="connsiteX103" fmla="*/ 3400926 w 9152021"/>
                <a:gd name="connsiteY103" fmla="*/ 2847474 h 3184358"/>
                <a:gd name="connsiteX104" fmla="*/ 3120189 w 9152021"/>
                <a:gd name="connsiteY104" fmla="*/ 2767263 h 3184358"/>
                <a:gd name="connsiteX105" fmla="*/ 2863516 w 9152021"/>
                <a:gd name="connsiteY105" fmla="*/ 2695074 h 3184358"/>
                <a:gd name="connsiteX106" fmla="*/ 2478505 w 9152021"/>
                <a:gd name="connsiteY106" fmla="*/ 2574758 h 3184358"/>
                <a:gd name="connsiteX107" fmla="*/ 2117558 w 9152021"/>
                <a:gd name="connsiteY107" fmla="*/ 2446421 h 3184358"/>
                <a:gd name="connsiteX108" fmla="*/ 1716505 w 9152021"/>
                <a:gd name="connsiteY108" fmla="*/ 2286000 h 3184358"/>
                <a:gd name="connsiteX109" fmla="*/ 1355558 w 9152021"/>
                <a:gd name="connsiteY109" fmla="*/ 2141621 h 3184358"/>
                <a:gd name="connsiteX110" fmla="*/ 1050758 w 9152021"/>
                <a:gd name="connsiteY110" fmla="*/ 2005263 h 3184358"/>
                <a:gd name="connsiteX111" fmla="*/ 842210 w 9152021"/>
                <a:gd name="connsiteY111" fmla="*/ 1900989 h 3184358"/>
                <a:gd name="connsiteX112" fmla="*/ 625642 w 9152021"/>
                <a:gd name="connsiteY112" fmla="*/ 1796716 h 3184358"/>
                <a:gd name="connsiteX113" fmla="*/ 417095 w 9152021"/>
                <a:gd name="connsiteY113" fmla="*/ 1676400 h 3184358"/>
                <a:gd name="connsiteX114" fmla="*/ 304800 w 9152021"/>
                <a:gd name="connsiteY114" fmla="*/ 1604210 h 3184358"/>
                <a:gd name="connsiteX115" fmla="*/ 256674 w 9152021"/>
                <a:gd name="connsiteY115" fmla="*/ 1580147 h 3184358"/>
                <a:gd name="connsiteX116" fmla="*/ 184484 w 9152021"/>
                <a:gd name="connsiteY116" fmla="*/ 1532021 h 3184358"/>
                <a:gd name="connsiteX117" fmla="*/ 144379 w 9152021"/>
                <a:gd name="connsiteY117" fmla="*/ 1499937 h 3184358"/>
                <a:gd name="connsiteX118" fmla="*/ 104274 w 9152021"/>
                <a:gd name="connsiteY118" fmla="*/ 1467852 h 3184358"/>
                <a:gd name="connsiteX119" fmla="*/ 64168 w 9152021"/>
                <a:gd name="connsiteY119" fmla="*/ 1427747 h 3184358"/>
                <a:gd name="connsiteX120" fmla="*/ 40105 w 9152021"/>
                <a:gd name="connsiteY120" fmla="*/ 1403684 h 3184358"/>
                <a:gd name="connsiteX121" fmla="*/ 0 w 9152021"/>
                <a:gd name="connsiteY121" fmla="*/ 1339516 h 31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152021" h="3184358">
                  <a:moveTo>
                    <a:pt x="0" y="1339516"/>
                  </a:moveTo>
                  <a:lnTo>
                    <a:pt x="48126" y="1275347"/>
                  </a:lnTo>
                  <a:lnTo>
                    <a:pt x="128337" y="1235242"/>
                  </a:lnTo>
                  <a:lnTo>
                    <a:pt x="208547" y="1195137"/>
                  </a:lnTo>
                  <a:lnTo>
                    <a:pt x="288758" y="1171074"/>
                  </a:lnTo>
                  <a:lnTo>
                    <a:pt x="360947" y="1147010"/>
                  </a:lnTo>
                  <a:lnTo>
                    <a:pt x="441158" y="1114926"/>
                  </a:lnTo>
                  <a:lnTo>
                    <a:pt x="497305" y="1090863"/>
                  </a:lnTo>
                  <a:lnTo>
                    <a:pt x="569495" y="1066800"/>
                  </a:lnTo>
                  <a:lnTo>
                    <a:pt x="625642" y="1042737"/>
                  </a:lnTo>
                  <a:lnTo>
                    <a:pt x="705853" y="1026695"/>
                  </a:lnTo>
                  <a:lnTo>
                    <a:pt x="770021" y="1002631"/>
                  </a:lnTo>
                  <a:lnTo>
                    <a:pt x="866274" y="970547"/>
                  </a:lnTo>
                  <a:lnTo>
                    <a:pt x="1018674" y="930442"/>
                  </a:lnTo>
                  <a:lnTo>
                    <a:pt x="1155031" y="890337"/>
                  </a:lnTo>
                  <a:lnTo>
                    <a:pt x="1307431" y="850231"/>
                  </a:lnTo>
                  <a:lnTo>
                    <a:pt x="1499937" y="802105"/>
                  </a:lnTo>
                  <a:lnTo>
                    <a:pt x="1740568" y="729916"/>
                  </a:lnTo>
                  <a:lnTo>
                    <a:pt x="1941095" y="681789"/>
                  </a:lnTo>
                  <a:lnTo>
                    <a:pt x="2173705" y="625642"/>
                  </a:lnTo>
                  <a:lnTo>
                    <a:pt x="2438400" y="553452"/>
                  </a:lnTo>
                  <a:lnTo>
                    <a:pt x="2638926" y="505326"/>
                  </a:lnTo>
                  <a:lnTo>
                    <a:pt x="2895600" y="457200"/>
                  </a:lnTo>
                  <a:lnTo>
                    <a:pt x="3168316" y="393031"/>
                  </a:lnTo>
                  <a:lnTo>
                    <a:pt x="3433010" y="336884"/>
                  </a:lnTo>
                  <a:lnTo>
                    <a:pt x="3697705" y="272716"/>
                  </a:lnTo>
                  <a:lnTo>
                    <a:pt x="4010526" y="200526"/>
                  </a:lnTo>
                  <a:lnTo>
                    <a:pt x="4211053" y="160421"/>
                  </a:lnTo>
                  <a:lnTo>
                    <a:pt x="4395537" y="120316"/>
                  </a:lnTo>
                  <a:lnTo>
                    <a:pt x="4572000" y="96252"/>
                  </a:lnTo>
                  <a:lnTo>
                    <a:pt x="4764505" y="64168"/>
                  </a:lnTo>
                  <a:lnTo>
                    <a:pt x="4916905" y="48126"/>
                  </a:lnTo>
                  <a:lnTo>
                    <a:pt x="5109410" y="24063"/>
                  </a:lnTo>
                  <a:lnTo>
                    <a:pt x="5350042" y="8021"/>
                  </a:lnTo>
                  <a:lnTo>
                    <a:pt x="5518484" y="0"/>
                  </a:lnTo>
                  <a:lnTo>
                    <a:pt x="5694947" y="0"/>
                  </a:lnTo>
                  <a:lnTo>
                    <a:pt x="5823284" y="0"/>
                  </a:lnTo>
                  <a:lnTo>
                    <a:pt x="5999747" y="0"/>
                  </a:lnTo>
                  <a:lnTo>
                    <a:pt x="6184231" y="8021"/>
                  </a:lnTo>
                  <a:lnTo>
                    <a:pt x="6448926" y="24063"/>
                  </a:lnTo>
                  <a:lnTo>
                    <a:pt x="6633410" y="40105"/>
                  </a:lnTo>
                  <a:lnTo>
                    <a:pt x="6801853" y="56147"/>
                  </a:lnTo>
                  <a:lnTo>
                    <a:pt x="7122695" y="112295"/>
                  </a:lnTo>
                  <a:lnTo>
                    <a:pt x="7339263" y="152400"/>
                  </a:lnTo>
                  <a:lnTo>
                    <a:pt x="7539789" y="200526"/>
                  </a:lnTo>
                  <a:lnTo>
                    <a:pt x="7716253" y="248652"/>
                  </a:lnTo>
                  <a:lnTo>
                    <a:pt x="7828547" y="288758"/>
                  </a:lnTo>
                  <a:lnTo>
                    <a:pt x="7980947" y="344905"/>
                  </a:lnTo>
                  <a:lnTo>
                    <a:pt x="8149389" y="409074"/>
                  </a:lnTo>
                  <a:lnTo>
                    <a:pt x="8333874" y="497305"/>
                  </a:lnTo>
                  <a:lnTo>
                    <a:pt x="8454189" y="553452"/>
                  </a:lnTo>
                  <a:lnTo>
                    <a:pt x="8550442" y="617621"/>
                  </a:lnTo>
                  <a:lnTo>
                    <a:pt x="8638674" y="681789"/>
                  </a:lnTo>
                  <a:lnTo>
                    <a:pt x="8726905" y="745958"/>
                  </a:lnTo>
                  <a:lnTo>
                    <a:pt x="8823158" y="826168"/>
                  </a:lnTo>
                  <a:lnTo>
                    <a:pt x="8879305" y="874295"/>
                  </a:lnTo>
                  <a:lnTo>
                    <a:pt x="8943474" y="954505"/>
                  </a:lnTo>
                  <a:lnTo>
                    <a:pt x="8999621" y="1018674"/>
                  </a:lnTo>
                  <a:lnTo>
                    <a:pt x="9039726" y="1090863"/>
                  </a:lnTo>
                  <a:lnTo>
                    <a:pt x="9079831" y="1163052"/>
                  </a:lnTo>
                  <a:lnTo>
                    <a:pt x="9111916" y="1235242"/>
                  </a:lnTo>
                  <a:lnTo>
                    <a:pt x="9135979" y="1323474"/>
                  </a:lnTo>
                  <a:lnTo>
                    <a:pt x="9144000" y="1411705"/>
                  </a:lnTo>
                  <a:lnTo>
                    <a:pt x="9152021" y="1475874"/>
                  </a:lnTo>
                  <a:lnTo>
                    <a:pt x="9152021" y="1556084"/>
                  </a:lnTo>
                  <a:lnTo>
                    <a:pt x="9144000" y="1644316"/>
                  </a:lnTo>
                  <a:lnTo>
                    <a:pt x="9127958" y="1716505"/>
                  </a:lnTo>
                  <a:lnTo>
                    <a:pt x="9095874" y="1812758"/>
                  </a:lnTo>
                  <a:lnTo>
                    <a:pt x="9055768" y="1900989"/>
                  </a:lnTo>
                  <a:lnTo>
                    <a:pt x="8991600" y="2005263"/>
                  </a:lnTo>
                  <a:lnTo>
                    <a:pt x="8935453" y="2085474"/>
                  </a:lnTo>
                  <a:lnTo>
                    <a:pt x="8871284" y="2157663"/>
                  </a:lnTo>
                  <a:lnTo>
                    <a:pt x="8807116" y="2229852"/>
                  </a:lnTo>
                  <a:lnTo>
                    <a:pt x="8718884" y="2318084"/>
                  </a:lnTo>
                  <a:lnTo>
                    <a:pt x="8646695" y="2382252"/>
                  </a:lnTo>
                  <a:lnTo>
                    <a:pt x="8582526" y="2430379"/>
                  </a:lnTo>
                  <a:lnTo>
                    <a:pt x="8462210" y="2518610"/>
                  </a:lnTo>
                  <a:lnTo>
                    <a:pt x="8382000" y="2574758"/>
                  </a:lnTo>
                  <a:lnTo>
                    <a:pt x="8277726" y="2630905"/>
                  </a:lnTo>
                  <a:lnTo>
                    <a:pt x="8141368" y="2711116"/>
                  </a:lnTo>
                  <a:lnTo>
                    <a:pt x="8013031" y="2767263"/>
                  </a:lnTo>
                  <a:lnTo>
                    <a:pt x="7876674" y="2823410"/>
                  </a:lnTo>
                  <a:lnTo>
                    <a:pt x="7732295" y="2879558"/>
                  </a:lnTo>
                  <a:lnTo>
                    <a:pt x="7587916" y="2935705"/>
                  </a:lnTo>
                  <a:lnTo>
                    <a:pt x="7427495" y="2975810"/>
                  </a:lnTo>
                  <a:lnTo>
                    <a:pt x="7275095" y="3015916"/>
                  </a:lnTo>
                  <a:lnTo>
                    <a:pt x="7138737" y="3048000"/>
                  </a:lnTo>
                  <a:lnTo>
                    <a:pt x="7026442" y="3080084"/>
                  </a:lnTo>
                  <a:lnTo>
                    <a:pt x="6906126" y="3104147"/>
                  </a:lnTo>
                  <a:lnTo>
                    <a:pt x="6729663" y="3128210"/>
                  </a:lnTo>
                  <a:lnTo>
                    <a:pt x="6569242" y="3152274"/>
                  </a:lnTo>
                  <a:lnTo>
                    <a:pt x="6408821" y="3168316"/>
                  </a:lnTo>
                  <a:lnTo>
                    <a:pt x="6256421" y="3176337"/>
                  </a:lnTo>
                  <a:lnTo>
                    <a:pt x="6055895" y="3184358"/>
                  </a:lnTo>
                  <a:lnTo>
                    <a:pt x="5815263" y="3184358"/>
                  </a:lnTo>
                  <a:lnTo>
                    <a:pt x="5582653" y="3184358"/>
                  </a:lnTo>
                  <a:lnTo>
                    <a:pt x="5245768" y="3168316"/>
                  </a:lnTo>
                  <a:lnTo>
                    <a:pt x="5013158" y="3144252"/>
                  </a:lnTo>
                  <a:lnTo>
                    <a:pt x="4732421" y="3112168"/>
                  </a:lnTo>
                  <a:lnTo>
                    <a:pt x="4451684" y="3064042"/>
                  </a:lnTo>
                  <a:lnTo>
                    <a:pt x="4235116" y="3031958"/>
                  </a:lnTo>
                  <a:lnTo>
                    <a:pt x="3954379" y="2983831"/>
                  </a:lnTo>
                  <a:lnTo>
                    <a:pt x="3617495" y="2903621"/>
                  </a:lnTo>
                  <a:lnTo>
                    <a:pt x="3400926" y="2847474"/>
                  </a:lnTo>
                  <a:lnTo>
                    <a:pt x="3120189" y="2767263"/>
                  </a:lnTo>
                  <a:lnTo>
                    <a:pt x="2863516" y="2695074"/>
                  </a:lnTo>
                  <a:lnTo>
                    <a:pt x="2478505" y="2574758"/>
                  </a:lnTo>
                  <a:lnTo>
                    <a:pt x="2117558" y="2446421"/>
                  </a:lnTo>
                  <a:lnTo>
                    <a:pt x="1716505" y="2286000"/>
                  </a:lnTo>
                  <a:lnTo>
                    <a:pt x="1355558" y="2141621"/>
                  </a:lnTo>
                  <a:lnTo>
                    <a:pt x="1050758" y="2005263"/>
                  </a:lnTo>
                  <a:lnTo>
                    <a:pt x="842210" y="1900989"/>
                  </a:lnTo>
                  <a:lnTo>
                    <a:pt x="625642" y="1796716"/>
                  </a:lnTo>
                  <a:lnTo>
                    <a:pt x="417095" y="1676400"/>
                  </a:lnTo>
                  <a:lnTo>
                    <a:pt x="304800" y="1604210"/>
                  </a:lnTo>
                  <a:lnTo>
                    <a:pt x="256674" y="1580147"/>
                  </a:lnTo>
                  <a:lnTo>
                    <a:pt x="184484" y="1532021"/>
                  </a:lnTo>
                  <a:lnTo>
                    <a:pt x="144379" y="1499937"/>
                  </a:lnTo>
                  <a:lnTo>
                    <a:pt x="104274" y="1467852"/>
                  </a:lnTo>
                  <a:lnTo>
                    <a:pt x="64168" y="1427747"/>
                  </a:lnTo>
                  <a:lnTo>
                    <a:pt x="40105" y="1403684"/>
                  </a:lnTo>
                  <a:lnTo>
                    <a:pt x="0" y="1339516"/>
                  </a:lnTo>
                  <a:close/>
                </a:path>
              </a:pathLst>
            </a:custGeom>
            <a:solidFill>
              <a:srgbClr val="CCCCCC">
                <a:alpha val="50196"/>
              </a:srgbClr>
            </a:solidFill>
            <a:ln w="6350">
              <a:solidFill>
                <a:srgbClr val="7F7F7F">
                  <a:alpha val="50196"/>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uppieren 5">
              <a:extLst>
                <a:ext uri="{FF2B5EF4-FFF2-40B4-BE49-F238E27FC236}">
                  <a16:creationId xmlns:a16="http://schemas.microsoft.com/office/drawing/2014/main" xmlns="" id="{B570542D-019F-489D-B0EE-909AE7708356}"/>
                </a:ext>
              </a:extLst>
            </p:cNvPr>
            <p:cNvGrpSpPr/>
            <p:nvPr/>
          </p:nvGrpSpPr>
          <p:grpSpPr>
            <a:xfrm>
              <a:off x="539552" y="2487298"/>
              <a:ext cx="4890838" cy="1815921"/>
              <a:chOff x="539552" y="2487298"/>
              <a:chExt cx="4890838" cy="1815921"/>
            </a:xfrm>
          </p:grpSpPr>
          <p:sp>
            <p:nvSpPr>
              <p:cNvPr id="25" name="Rechteck 24">
                <a:extLst>
                  <a:ext uri="{FF2B5EF4-FFF2-40B4-BE49-F238E27FC236}">
                    <a16:creationId xmlns:a16="http://schemas.microsoft.com/office/drawing/2014/main" xmlns="" id="{E0C366C3-E171-4CA9-93C5-E0659E0088F5}"/>
                  </a:ext>
                </a:extLst>
              </p:cNvPr>
              <p:cNvSpPr/>
              <p:nvPr/>
            </p:nvSpPr>
            <p:spPr>
              <a:xfrm>
                <a:off x="973089" y="2487298"/>
                <a:ext cx="144761" cy="1815921"/>
              </a:xfrm>
              <a:prstGeom prst="rect">
                <a:avLst/>
              </a:prstGeom>
              <a:noFill/>
              <a:ln w="63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26" name="Gruppieren 25">
                <a:extLst>
                  <a:ext uri="{FF2B5EF4-FFF2-40B4-BE49-F238E27FC236}">
                    <a16:creationId xmlns:a16="http://schemas.microsoft.com/office/drawing/2014/main" xmlns="" id="{22D0A2DC-7647-4BC0-9189-F38FEB3B87A2}"/>
                  </a:ext>
                </a:extLst>
              </p:cNvPr>
              <p:cNvGrpSpPr/>
              <p:nvPr/>
            </p:nvGrpSpPr>
            <p:grpSpPr>
              <a:xfrm>
                <a:off x="1075566" y="2781450"/>
                <a:ext cx="190500" cy="401241"/>
                <a:chOff x="2078831" y="2636044"/>
                <a:chExt cx="381000" cy="802481"/>
              </a:xfrm>
            </p:grpSpPr>
            <p:sp>
              <p:nvSpPr>
                <p:cNvPr id="28" name="Freihandform: Form 27">
                  <a:extLst>
                    <a:ext uri="{FF2B5EF4-FFF2-40B4-BE49-F238E27FC236}">
                      <a16:creationId xmlns:a16="http://schemas.microsoft.com/office/drawing/2014/main" xmlns="" id="{6193A7FC-654A-496E-8131-6C71EE732F9A}"/>
                    </a:ext>
                  </a:extLst>
                </p:cNvPr>
                <p:cNvSpPr/>
                <p:nvPr/>
              </p:nvSpPr>
              <p:spPr>
                <a:xfrm>
                  <a:off x="2078831" y="2636044"/>
                  <a:ext cx="381000" cy="800100"/>
                </a:xfrm>
                <a:custGeom>
                  <a:avLst/>
                  <a:gdLst>
                    <a:gd name="connsiteX0" fmla="*/ 0 w 381000"/>
                    <a:gd name="connsiteY0" fmla="*/ 792956 h 800100"/>
                    <a:gd name="connsiteX1" fmla="*/ 0 w 381000"/>
                    <a:gd name="connsiteY1" fmla="*/ 14287 h 800100"/>
                    <a:gd name="connsiteX2" fmla="*/ 11907 w 381000"/>
                    <a:gd name="connsiteY2" fmla="*/ 0 h 800100"/>
                    <a:gd name="connsiteX3" fmla="*/ 335757 w 381000"/>
                    <a:gd name="connsiteY3" fmla="*/ 0 h 800100"/>
                    <a:gd name="connsiteX4" fmla="*/ 357188 w 381000"/>
                    <a:gd name="connsiteY4" fmla="*/ 9525 h 800100"/>
                    <a:gd name="connsiteX5" fmla="*/ 369094 w 381000"/>
                    <a:gd name="connsiteY5" fmla="*/ 19050 h 800100"/>
                    <a:gd name="connsiteX6" fmla="*/ 378619 w 381000"/>
                    <a:gd name="connsiteY6" fmla="*/ 30956 h 800100"/>
                    <a:gd name="connsiteX7" fmla="*/ 381000 w 381000"/>
                    <a:gd name="connsiteY7" fmla="*/ 38100 h 800100"/>
                    <a:gd name="connsiteX8" fmla="*/ 381000 w 381000"/>
                    <a:gd name="connsiteY8" fmla="*/ 778669 h 800100"/>
                    <a:gd name="connsiteX9" fmla="*/ 357188 w 381000"/>
                    <a:gd name="connsiteY9" fmla="*/ 800100 h 800100"/>
                    <a:gd name="connsiteX10" fmla="*/ 0 w 381000"/>
                    <a:gd name="connsiteY10" fmla="*/ 792956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800100">
                      <a:moveTo>
                        <a:pt x="0" y="792956"/>
                      </a:moveTo>
                      <a:lnTo>
                        <a:pt x="0" y="14287"/>
                      </a:lnTo>
                      <a:lnTo>
                        <a:pt x="11907" y="0"/>
                      </a:lnTo>
                      <a:lnTo>
                        <a:pt x="335757" y="0"/>
                      </a:lnTo>
                      <a:lnTo>
                        <a:pt x="357188" y="9525"/>
                      </a:lnTo>
                      <a:lnTo>
                        <a:pt x="369094" y="19050"/>
                      </a:lnTo>
                      <a:lnTo>
                        <a:pt x="378619" y="30956"/>
                      </a:lnTo>
                      <a:lnTo>
                        <a:pt x="381000" y="38100"/>
                      </a:lnTo>
                      <a:lnTo>
                        <a:pt x="381000" y="778669"/>
                      </a:lnTo>
                      <a:lnTo>
                        <a:pt x="357188" y="800100"/>
                      </a:lnTo>
                      <a:lnTo>
                        <a:pt x="0" y="792956"/>
                      </a:ln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9" name="Freihandform: Form 28">
                  <a:extLst>
                    <a:ext uri="{FF2B5EF4-FFF2-40B4-BE49-F238E27FC236}">
                      <a16:creationId xmlns:a16="http://schemas.microsoft.com/office/drawing/2014/main" xmlns="" id="{96C95A36-73EA-43C5-96B2-A687D0C40139}"/>
                    </a:ext>
                  </a:extLst>
                </p:cNvPr>
                <p:cNvSpPr/>
                <p:nvPr/>
              </p:nvSpPr>
              <p:spPr>
                <a:xfrm>
                  <a:off x="2082906" y="2638425"/>
                  <a:ext cx="198118" cy="800100"/>
                </a:xfrm>
                <a:custGeom>
                  <a:avLst/>
                  <a:gdLst>
                    <a:gd name="connsiteX0" fmla="*/ 0 w 381000"/>
                    <a:gd name="connsiteY0" fmla="*/ 792956 h 800100"/>
                    <a:gd name="connsiteX1" fmla="*/ 0 w 381000"/>
                    <a:gd name="connsiteY1" fmla="*/ 14287 h 800100"/>
                    <a:gd name="connsiteX2" fmla="*/ 11907 w 381000"/>
                    <a:gd name="connsiteY2" fmla="*/ 0 h 800100"/>
                    <a:gd name="connsiteX3" fmla="*/ 335757 w 381000"/>
                    <a:gd name="connsiteY3" fmla="*/ 0 h 800100"/>
                    <a:gd name="connsiteX4" fmla="*/ 357188 w 381000"/>
                    <a:gd name="connsiteY4" fmla="*/ 9525 h 800100"/>
                    <a:gd name="connsiteX5" fmla="*/ 369094 w 381000"/>
                    <a:gd name="connsiteY5" fmla="*/ 19050 h 800100"/>
                    <a:gd name="connsiteX6" fmla="*/ 378619 w 381000"/>
                    <a:gd name="connsiteY6" fmla="*/ 30956 h 800100"/>
                    <a:gd name="connsiteX7" fmla="*/ 381000 w 381000"/>
                    <a:gd name="connsiteY7" fmla="*/ 38100 h 800100"/>
                    <a:gd name="connsiteX8" fmla="*/ 381000 w 381000"/>
                    <a:gd name="connsiteY8" fmla="*/ 778669 h 800100"/>
                    <a:gd name="connsiteX9" fmla="*/ 357188 w 381000"/>
                    <a:gd name="connsiteY9" fmla="*/ 800100 h 800100"/>
                    <a:gd name="connsiteX10" fmla="*/ 0 w 381000"/>
                    <a:gd name="connsiteY10" fmla="*/ 792956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800100">
                      <a:moveTo>
                        <a:pt x="0" y="792956"/>
                      </a:moveTo>
                      <a:lnTo>
                        <a:pt x="0" y="14287"/>
                      </a:lnTo>
                      <a:lnTo>
                        <a:pt x="11907" y="0"/>
                      </a:lnTo>
                      <a:lnTo>
                        <a:pt x="335757" y="0"/>
                      </a:lnTo>
                      <a:lnTo>
                        <a:pt x="357188" y="9525"/>
                      </a:lnTo>
                      <a:lnTo>
                        <a:pt x="369094" y="19050"/>
                      </a:lnTo>
                      <a:lnTo>
                        <a:pt x="378619" y="30956"/>
                      </a:lnTo>
                      <a:lnTo>
                        <a:pt x="381000" y="38100"/>
                      </a:lnTo>
                      <a:lnTo>
                        <a:pt x="381000" y="778669"/>
                      </a:lnTo>
                      <a:lnTo>
                        <a:pt x="357188" y="800100"/>
                      </a:lnTo>
                      <a:lnTo>
                        <a:pt x="0" y="792956"/>
                      </a:lnTo>
                      <a:close/>
                    </a:path>
                  </a:pathLst>
                </a:custGeom>
                <a:solidFill>
                  <a:schemeClr val="bg1"/>
                </a:solid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0" name="Freihandform: Form 29">
                  <a:extLst>
                    <a:ext uri="{FF2B5EF4-FFF2-40B4-BE49-F238E27FC236}">
                      <a16:creationId xmlns:a16="http://schemas.microsoft.com/office/drawing/2014/main" xmlns="" id="{6D9E8710-782B-4C03-8E42-CF6FDCBE5625}"/>
                    </a:ext>
                  </a:extLst>
                </p:cNvPr>
                <p:cNvSpPr/>
                <p:nvPr/>
              </p:nvSpPr>
              <p:spPr>
                <a:xfrm>
                  <a:off x="2281238" y="2693194"/>
                  <a:ext cx="176400" cy="311944"/>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1" name="Ellipse 30">
                  <a:extLst>
                    <a:ext uri="{FF2B5EF4-FFF2-40B4-BE49-F238E27FC236}">
                      <a16:creationId xmlns:a16="http://schemas.microsoft.com/office/drawing/2014/main" xmlns="" id="{5A2B9814-5D8A-4274-AA84-0448A008514E}"/>
                    </a:ext>
                  </a:extLst>
                </p:cNvPr>
                <p:cNvSpPr/>
                <p:nvPr/>
              </p:nvSpPr>
              <p:spPr>
                <a:xfrm>
                  <a:off x="2371725" y="3248025"/>
                  <a:ext cx="45719" cy="102394"/>
                </a:xfrm>
                <a:prstGeom prst="ellipse">
                  <a:avLst/>
                </a:pr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2" name="Freihandform: Form 31">
                  <a:extLst>
                    <a:ext uri="{FF2B5EF4-FFF2-40B4-BE49-F238E27FC236}">
                      <a16:creationId xmlns:a16="http://schemas.microsoft.com/office/drawing/2014/main" xmlns="" id="{A0F4D83B-BF4D-49E5-A5A6-9F1E4671C191}"/>
                    </a:ext>
                  </a:extLst>
                </p:cNvPr>
                <p:cNvSpPr/>
                <p:nvPr/>
              </p:nvSpPr>
              <p:spPr>
                <a:xfrm>
                  <a:off x="2281238" y="3005137"/>
                  <a:ext cx="176400" cy="371475"/>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3" name="Freihandform: Form 32">
                  <a:extLst>
                    <a:ext uri="{FF2B5EF4-FFF2-40B4-BE49-F238E27FC236}">
                      <a16:creationId xmlns:a16="http://schemas.microsoft.com/office/drawing/2014/main" xmlns="" id="{5AADA47F-15E6-41DE-B31B-2030D54FCE8A}"/>
                    </a:ext>
                  </a:extLst>
                </p:cNvPr>
                <p:cNvSpPr/>
                <p:nvPr/>
              </p:nvSpPr>
              <p:spPr>
                <a:xfrm>
                  <a:off x="2335913" y="3005137"/>
                  <a:ext cx="97200" cy="371475"/>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cxnSp>
            <p:nvCxnSpPr>
              <p:cNvPr id="27" name="Gerader Verbinder 26">
                <a:extLst>
                  <a:ext uri="{FF2B5EF4-FFF2-40B4-BE49-F238E27FC236}">
                    <a16:creationId xmlns:a16="http://schemas.microsoft.com/office/drawing/2014/main" xmlns="" id="{E98620AE-E119-4D42-BAA8-545346F4EEB3}"/>
                  </a:ext>
                </a:extLst>
              </p:cNvPr>
              <p:cNvCxnSpPr>
                <a:cxnSpLocks/>
              </p:cNvCxnSpPr>
              <p:nvPr/>
            </p:nvCxnSpPr>
            <p:spPr>
              <a:xfrm>
                <a:off x="539552" y="4303219"/>
                <a:ext cx="4890838" cy="0"/>
              </a:xfrm>
              <a:prstGeom prst="line">
                <a:avLst/>
              </a:prstGeom>
              <a:ln w="9525"/>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229087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116">
            <a:extLst>
              <a:ext uri="{FF2B5EF4-FFF2-40B4-BE49-F238E27FC236}">
                <a16:creationId xmlns:a16="http://schemas.microsoft.com/office/drawing/2014/main" xmlns="" id="{B270D9B9-72C3-45A2-A6A3-014D330E73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035" t="53851" r="-1299" b="25954"/>
          <a:stretch/>
        </p:blipFill>
        <p:spPr>
          <a:xfrm>
            <a:off x="7723777" y="441436"/>
            <a:ext cx="1008112" cy="432048"/>
          </a:xfrm>
          <a:prstGeom prst="rect">
            <a:avLst/>
          </a:prstGeom>
        </p:spPr>
      </p:pic>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51</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1C1EE5FB-54EF-4430-9DE2-D89DEE3B9E5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smtClean="0"/>
              <a:t>Troubleshooting </a:t>
            </a:r>
            <a:r>
              <a:rPr lang="en-GB" dirty="0"/>
              <a:t>(LED colours)</a:t>
            </a:r>
          </a:p>
        </p:txBody>
      </p:sp>
      <p:sp>
        <p:nvSpPr>
          <p:cNvPr id="11" name="Rechteck 10">
            <a:extLst>
              <a:ext uri="{FF2B5EF4-FFF2-40B4-BE49-F238E27FC236}">
                <a16:creationId xmlns:a16="http://schemas.microsoft.com/office/drawing/2014/main" xmlns="" id="{9F9DDF2D-925A-4B1B-8647-5AB29286D793}"/>
              </a:ext>
            </a:extLst>
          </p:cNvPr>
          <p:cNvSpPr>
            <a:spLocks noChangeAspect="1"/>
          </p:cNvSpPr>
          <p:nvPr/>
        </p:nvSpPr>
        <p:spPr>
          <a:xfrm>
            <a:off x="8407545" y="486624"/>
            <a:ext cx="198000" cy="19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Tabelle 9">
            <a:extLst>
              <a:ext uri="{FF2B5EF4-FFF2-40B4-BE49-F238E27FC236}">
                <a16:creationId xmlns:a16="http://schemas.microsoft.com/office/drawing/2014/main" xmlns="" id="{9548DB3E-E116-4E84-B4F4-9FC59F60F72E}"/>
              </a:ext>
            </a:extLst>
          </p:cNvPr>
          <p:cNvGraphicFramePr>
            <a:graphicFrameLocks noGrp="1"/>
          </p:cNvGraphicFramePr>
          <p:nvPr>
            <p:extLst>
              <p:ext uri="{D42A27DB-BD31-4B8C-83A1-F6EECF244321}">
                <p14:modId xmlns:p14="http://schemas.microsoft.com/office/powerpoint/2010/main" val="1735569652"/>
              </p:ext>
            </p:extLst>
          </p:nvPr>
        </p:nvGraphicFramePr>
        <p:xfrm>
          <a:off x="463550" y="1059582"/>
          <a:ext cx="8229600" cy="3723640"/>
        </p:xfrm>
        <a:graphic>
          <a:graphicData uri="http://schemas.openxmlformats.org/drawingml/2006/table">
            <a:tbl>
              <a:tblPr firstRow="1" bandRow="1">
                <a:tableStyleId>{5C22544A-7EE6-4342-B048-85BDC9FD1C3A}</a:tableStyleId>
              </a:tblPr>
              <a:tblGrid>
                <a:gridCol w="1156122">
                  <a:extLst>
                    <a:ext uri="{9D8B030D-6E8A-4147-A177-3AD203B41FA5}">
                      <a16:colId xmlns:a16="http://schemas.microsoft.com/office/drawing/2014/main" xmlns="" val="2782226073"/>
                    </a:ext>
                  </a:extLst>
                </a:gridCol>
                <a:gridCol w="1584176">
                  <a:extLst>
                    <a:ext uri="{9D8B030D-6E8A-4147-A177-3AD203B41FA5}">
                      <a16:colId xmlns:a16="http://schemas.microsoft.com/office/drawing/2014/main" xmlns="" val="2796752560"/>
                    </a:ext>
                  </a:extLst>
                </a:gridCol>
                <a:gridCol w="1800200">
                  <a:extLst>
                    <a:ext uri="{9D8B030D-6E8A-4147-A177-3AD203B41FA5}">
                      <a16:colId xmlns:a16="http://schemas.microsoft.com/office/drawing/2014/main" xmlns="" val="2372046083"/>
                    </a:ext>
                  </a:extLst>
                </a:gridCol>
                <a:gridCol w="3689102">
                  <a:extLst>
                    <a:ext uri="{9D8B030D-6E8A-4147-A177-3AD203B41FA5}">
                      <a16:colId xmlns:a16="http://schemas.microsoft.com/office/drawing/2014/main" xmlns="" val="1007419790"/>
                    </a:ext>
                  </a:extLst>
                </a:gridCol>
              </a:tblGrid>
              <a:tr h="370840">
                <a:tc>
                  <a:txBody>
                    <a:bodyPr/>
                    <a:lstStyle/>
                    <a:p>
                      <a:r>
                        <a:rPr lang="en-GB" sz="1400" dirty="0">
                          <a:latin typeface="Source Sans Pro" panose="020B0503030403020204" pitchFamily="34" charset="0"/>
                          <a:ea typeface="Source Sans Pro" panose="020B0503030403020204" pitchFamily="34" charset="0"/>
                        </a:rPr>
                        <a:t>LED colour</a:t>
                      </a:r>
                    </a:p>
                  </a:txBody>
                  <a:tcPr/>
                </a:tc>
                <a:tc>
                  <a:txBody>
                    <a:bodyPr/>
                    <a:lstStyle/>
                    <a:p>
                      <a:r>
                        <a:rPr lang="en-GB" sz="1400" dirty="0">
                          <a:latin typeface="Source Sans Pro" panose="020B0503030403020204" pitchFamily="34" charset="0"/>
                          <a:ea typeface="Source Sans Pro" panose="020B0503030403020204" pitchFamily="34" charset="0"/>
                        </a:rPr>
                        <a:t>Solid / blinking</a:t>
                      </a:r>
                    </a:p>
                  </a:txBody>
                  <a:tcPr/>
                </a:tc>
                <a:tc>
                  <a:txBody>
                    <a:bodyPr/>
                    <a:lstStyle/>
                    <a:p>
                      <a:r>
                        <a:rPr lang="en-GB" sz="1400" dirty="0">
                          <a:latin typeface="Source Sans Pro" panose="020B0503030403020204" pitchFamily="34" charset="0"/>
                          <a:ea typeface="Source Sans Pro" panose="020B0503030403020204" pitchFamily="34" charset="0"/>
                        </a:rPr>
                        <a:t>Mode</a:t>
                      </a:r>
                    </a:p>
                  </a:txBody>
                  <a:tcPr/>
                </a:tc>
                <a:tc>
                  <a:txBody>
                    <a:bodyPr/>
                    <a:lstStyle/>
                    <a:p>
                      <a:r>
                        <a:rPr lang="en-GB" sz="1400" dirty="0">
                          <a:latin typeface="Source Sans Pro" panose="020B0503030403020204" pitchFamily="34" charset="0"/>
                          <a:ea typeface="Source Sans Pro" panose="020B0503030403020204" pitchFamily="34" charset="0"/>
                        </a:rPr>
                        <a:t>Indication</a:t>
                      </a:r>
                    </a:p>
                  </a:txBody>
                  <a:tcPr/>
                </a:tc>
                <a:extLst>
                  <a:ext uri="{0D108BD9-81ED-4DB2-BD59-A6C34878D82A}">
                    <a16:rowId xmlns:a16="http://schemas.microsoft.com/office/drawing/2014/main" xmlns="" val="2462176182"/>
                  </a:ext>
                </a:extLst>
              </a:tr>
              <a:tr h="147706">
                <a:tc>
                  <a:txBody>
                    <a:bodyPr/>
                    <a:lstStyle/>
                    <a:p>
                      <a:r>
                        <a:rPr lang="en-GB" sz="1400" dirty="0">
                          <a:latin typeface="Source Sans Pro" panose="020B0503030403020204" pitchFamily="34" charset="0"/>
                          <a:ea typeface="Source Sans Pro" panose="020B0503030403020204" pitchFamily="34" charset="0"/>
                        </a:rPr>
                        <a:t>green</a:t>
                      </a:r>
                    </a:p>
                  </a:txBody>
                  <a:tcPr/>
                </a:tc>
                <a:tc>
                  <a:txBody>
                    <a:bodyPr/>
                    <a:lstStyle/>
                    <a:p>
                      <a:r>
                        <a:rPr lang="en-GB" sz="1400" dirty="0">
                          <a:latin typeface="Source Sans Pro" panose="020B0503030403020204" pitchFamily="34" charset="0"/>
                          <a:ea typeface="Source Sans Pro" panose="020B0503030403020204" pitchFamily="34" charset="0"/>
                        </a:rPr>
                        <a:t>solid</a:t>
                      </a:r>
                    </a:p>
                  </a:txBody>
                  <a:tcPr/>
                </a:tc>
                <a:tc>
                  <a:txBody>
                    <a:bodyPr/>
                    <a:lstStyle/>
                    <a:p>
                      <a:r>
                        <a:rPr lang="en-GB" sz="1400" dirty="0">
                          <a:latin typeface="Source Sans Pro" panose="020B0503030403020204" pitchFamily="34" charset="0"/>
                          <a:ea typeface="Source Sans Pro" panose="020B0503030403020204" pitchFamily="34" charset="0"/>
                        </a:rPr>
                        <a:t>Standard operation</a:t>
                      </a:r>
                    </a:p>
                  </a:txBody>
                  <a:tcPr/>
                </a:tc>
                <a:tc>
                  <a:txBody>
                    <a:bodyPr/>
                    <a:lstStyle/>
                    <a:p>
                      <a:r>
                        <a:rPr lang="en-GB" sz="1400" dirty="0">
                          <a:latin typeface="Source Sans Pro" panose="020B0503030403020204" pitchFamily="34" charset="0"/>
                          <a:ea typeface="Source Sans Pro" panose="020B0503030403020204" pitchFamily="34" charset="0"/>
                        </a:rPr>
                        <a:t>Standby</a:t>
                      </a:r>
                    </a:p>
                  </a:txBody>
                  <a:tcPr/>
                </a:tc>
                <a:extLst>
                  <a:ext uri="{0D108BD9-81ED-4DB2-BD59-A6C34878D82A}">
                    <a16:rowId xmlns:a16="http://schemas.microsoft.com/office/drawing/2014/main" xmlns="" val="3623214892"/>
                  </a:ext>
                </a:extLst>
              </a:tr>
              <a:tr h="130938">
                <a:tc>
                  <a:txBody>
                    <a:bodyPr/>
                    <a:lstStyle/>
                    <a:p>
                      <a:r>
                        <a:rPr lang="en-GB" sz="1400" dirty="0">
                          <a:latin typeface="Source Sans Pro" panose="020B0503030403020204" pitchFamily="34" charset="0"/>
                          <a:ea typeface="Source Sans Pro" panose="020B0503030403020204" pitchFamily="34" charset="0"/>
                        </a:rPr>
                        <a:t>green</a:t>
                      </a:r>
                    </a:p>
                  </a:txBody>
                  <a:tcPr/>
                </a:tc>
                <a:tc>
                  <a:txBody>
                    <a:bodyPr/>
                    <a:lstStyle/>
                    <a:p>
                      <a:r>
                        <a:rPr lang="en-GB" sz="1400" dirty="0">
                          <a:latin typeface="Source Sans Pro" panose="020B0503030403020204" pitchFamily="34" charset="0"/>
                          <a:ea typeface="Source Sans Pro" panose="020B0503030403020204" pitchFamily="34" charset="0"/>
                        </a:rPr>
                        <a:t>blinking twice</a:t>
                      </a:r>
                    </a:p>
                  </a:txBody>
                  <a:tcPr/>
                </a:tc>
                <a:tc>
                  <a:txBody>
                    <a:bodyPr/>
                    <a:lstStyle/>
                    <a:p>
                      <a:r>
                        <a:rPr lang="en-GB" sz="1400" dirty="0">
                          <a:latin typeface="Source Sans Pro" panose="020B0503030403020204" pitchFamily="34" charset="0"/>
                          <a:ea typeface="Source Sans Pro" panose="020B0503030403020204" pitchFamily="34" charset="0"/>
                        </a:rPr>
                        <a:t>Standard operation</a:t>
                      </a:r>
                    </a:p>
                  </a:txBody>
                  <a:tcPr/>
                </a:tc>
                <a:tc>
                  <a:txBody>
                    <a:bodyPr/>
                    <a:lstStyle/>
                    <a:p>
                      <a:r>
                        <a:rPr lang="en-GB" sz="1400" dirty="0">
                          <a:latin typeface="Source Sans Pro" panose="020B0503030403020204" pitchFamily="34" charset="0"/>
                          <a:ea typeface="Source Sans Pro" panose="020B0503030403020204" pitchFamily="34" charset="0"/>
                        </a:rPr>
                        <a:t>Error</a:t>
                      </a:r>
                    </a:p>
                  </a:txBody>
                  <a:tcPr/>
                </a:tc>
                <a:extLst>
                  <a:ext uri="{0D108BD9-81ED-4DB2-BD59-A6C34878D82A}">
                    <a16:rowId xmlns:a16="http://schemas.microsoft.com/office/drawing/2014/main" xmlns="" val="1338177475"/>
                  </a:ext>
                </a:extLst>
              </a:tr>
              <a:tr h="130938">
                <a:tc>
                  <a:txBody>
                    <a:bodyPr/>
                    <a:lstStyle/>
                    <a:p>
                      <a:r>
                        <a:rPr lang="en-GB" sz="1400" dirty="0">
                          <a:latin typeface="Source Sans Pro" panose="020B0503030403020204" pitchFamily="34" charset="0"/>
                          <a:ea typeface="Source Sans Pro" panose="020B0503030403020204" pitchFamily="34" charset="0"/>
                        </a:rPr>
                        <a:t>green</a:t>
                      </a:r>
                    </a:p>
                  </a:txBody>
                  <a:tcPr/>
                </a:tc>
                <a:tc>
                  <a:txBody>
                    <a:bodyPr/>
                    <a:lstStyle/>
                    <a:p>
                      <a:r>
                        <a:rPr lang="en-GB" sz="1400" dirty="0">
                          <a:latin typeface="Source Sans Pro" panose="020B0503030403020204" pitchFamily="34" charset="0"/>
                          <a:ea typeface="Source Sans Pro" panose="020B0503030403020204" pitchFamily="34" charset="0"/>
                        </a:rPr>
                        <a:t>blinking</a:t>
                      </a:r>
                    </a:p>
                  </a:txBody>
                  <a:tcPr/>
                </a:tc>
                <a:tc>
                  <a:txBody>
                    <a:bodyPr/>
                    <a:lstStyle/>
                    <a:p>
                      <a:r>
                        <a:rPr lang="en-GB" sz="1400" dirty="0">
                          <a:latin typeface="Source Sans Pro" panose="020B0503030403020204" pitchFamily="34" charset="0"/>
                          <a:ea typeface="Source Sans Pro" panose="020B0503030403020204" pitchFamily="34" charset="0"/>
                        </a:rPr>
                        <a:t>Detection Area Check</a:t>
                      </a:r>
                    </a:p>
                  </a:txBody>
                  <a:tcPr/>
                </a:tc>
                <a:tc>
                  <a:txBody>
                    <a:bodyPr/>
                    <a:lstStyle/>
                    <a:p>
                      <a:r>
                        <a:rPr lang="en-GB" sz="1400" dirty="0">
                          <a:latin typeface="Source Sans Pro" panose="020B0503030403020204" pitchFamily="34" charset="0"/>
                          <a:ea typeface="Source Sans Pro" panose="020B0503030403020204" pitchFamily="34" charset="0"/>
                        </a:rPr>
                        <a:t>Outside detection area</a:t>
                      </a:r>
                    </a:p>
                  </a:txBody>
                  <a:tcPr/>
                </a:tc>
                <a:extLst>
                  <a:ext uri="{0D108BD9-81ED-4DB2-BD59-A6C34878D82A}">
                    <a16:rowId xmlns:a16="http://schemas.microsoft.com/office/drawing/2014/main" xmlns="" val="2832294044"/>
                  </a:ext>
                </a:extLst>
              </a:tr>
              <a:tr h="0">
                <a:tc>
                  <a:txBody>
                    <a:bodyPr/>
                    <a:lstStyle/>
                    <a:p>
                      <a:r>
                        <a:rPr lang="en-GB" sz="1400" dirty="0">
                          <a:latin typeface="Source Sans Pro" panose="020B0503030403020204" pitchFamily="34" charset="0"/>
                          <a:ea typeface="Source Sans Pro" panose="020B0503030403020204" pitchFamily="34" charset="0"/>
                        </a:rPr>
                        <a:t>yellow</a:t>
                      </a:r>
                    </a:p>
                  </a:txBody>
                  <a:tcPr/>
                </a:tc>
                <a:tc>
                  <a:txBody>
                    <a:bodyPr/>
                    <a:lstStyle/>
                    <a:p>
                      <a:r>
                        <a:rPr lang="en-GB" sz="1400" dirty="0">
                          <a:latin typeface="Source Sans Pro" panose="020B0503030403020204" pitchFamily="34" charset="0"/>
                          <a:ea typeface="Source Sans Pro" panose="020B0503030403020204" pitchFamily="34" charset="0"/>
                        </a:rPr>
                        <a:t>blinking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Detection Area Check</a:t>
                      </a:r>
                    </a:p>
                  </a:txBody>
                  <a:tcPr/>
                </a:tc>
                <a:tc>
                  <a:txBody>
                    <a:bodyPr/>
                    <a:lstStyle/>
                    <a:p>
                      <a:r>
                        <a:rPr lang="en-GB" sz="1400" dirty="0">
                          <a:latin typeface="Source Sans Pro" panose="020B0503030403020204" pitchFamily="34" charset="0"/>
                          <a:ea typeface="Source Sans Pro" panose="020B0503030403020204" pitchFamily="34" charset="0"/>
                        </a:rPr>
                        <a:t>Within microwave detection area</a:t>
                      </a:r>
                    </a:p>
                  </a:txBody>
                  <a:tcPr/>
                </a:tc>
                <a:extLst>
                  <a:ext uri="{0D108BD9-81ED-4DB2-BD59-A6C34878D82A}">
                    <a16:rowId xmlns:a16="http://schemas.microsoft.com/office/drawing/2014/main" xmlns="" val="1891184845"/>
                  </a:ext>
                </a:extLst>
              </a:tr>
              <a:tr h="0">
                <a:tc>
                  <a:txBody>
                    <a:bodyPr/>
                    <a:lstStyle/>
                    <a:p>
                      <a:r>
                        <a:rPr lang="en-GB" sz="1400" dirty="0">
                          <a:latin typeface="Source Sans Pro" panose="020B0503030403020204" pitchFamily="34" charset="0"/>
                          <a:ea typeface="Source Sans Pro" panose="020B0503030403020204" pitchFamily="34" charset="0"/>
                        </a:rPr>
                        <a:t>yellow</a:t>
                      </a:r>
                    </a:p>
                  </a:txBody>
                  <a:tcPr/>
                </a:tc>
                <a:tc>
                  <a:txBody>
                    <a:bodyPr/>
                    <a:lstStyle/>
                    <a:p>
                      <a:r>
                        <a:rPr lang="en-GB" sz="1400" dirty="0">
                          <a:latin typeface="Source Sans Pro" panose="020B0503030403020204" pitchFamily="34" charset="0"/>
                          <a:ea typeface="Source Sans Pro" panose="020B0503030403020204" pitchFamily="34" charset="0"/>
                        </a:rPr>
                        <a:t>solid 2 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Factory reset</a:t>
                      </a:r>
                    </a:p>
                  </a:txBody>
                  <a:tcPr/>
                </a:tc>
                <a:tc>
                  <a:txBody>
                    <a:bodyPr/>
                    <a:lstStyle/>
                    <a:p>
                      <a:r>
                        <a:rPr lang="en-GB" sz="1400" dirty="0">
                          <a:latin typeface="Source Sans Pro" panose="020B0503030403020204" pitchFamily="34" charset="0"/>
                          <a:ea typeface="Source Sans Pro" panose="020B0503030403020204" pitchFamily="34" charset="0"/>
                        </a:rPr>
                        <a:t>Reset completed</a:t>
                      </a:r>
                    </a:p>
                  </a:txBody>
                  <a:tcPr/>
                </a:tc>
                <a:extLst>
                  <a:ext uri="{0D108BD9-81ED-4DB2-BD59-A6C34878D82A}">
                    <a16:rowId xmlns:a16="http://schemas.microsoft.com/office/drawing/2014/main" xmlns="" val="4101691760"/>
                  </a:ext>
                </a:extLst>
              </a:tr>
              <a:tr h="224650">
                <a:tc>
                  <a:txBody>
                    <a:bodyPr/>
                    <a:lstStyle/>
                    <a:p>
                      <a:r>
                        <a:rPr lang="en-GB" sz="1400" dirty="0">
                          <a:latin typeface="Source Sans Pro" panose="020B0503030403020204" pitchFamily="34" charset="0"/>
                          <a:ea typeface="Source Sans Pro" panose="020B0503030403020204" pitchFamily="34" charset="0"/>
                        </a:rPr>
                        <a:t>red</a:t>
                      </a:r>
                    </a:p>
                  </a:txBody>
                  <a:tcPr/>
                </a:tc>
                <a:tc>
                  <a:txBody>
                    <a:bodyPr/>
                    <a:lstStyle/>
                    <a:p>
                      <a:r>
                        <a:rPr lang="en-GB" sz="1400" dirty="0">
                          <a:latin typeface="Source Sans Pro" panose="020B0503030403020204" pitchFamily="34" charset="0"/>
                          <a:ea typeface="Source Sans Pro" panose="020B0503030403020204" pitchFamily="34" charset="0"/>
                        </a:rPr>
                        <a:t>solid</a:t>
                      </a:r>
                    </a:p>
                  </a:txBody>
                  <a:tcPr/>
                </a:tc>
                <a:tc>
                  <a:txBody>
                    <a:bodyPr/>
                    <a:lstStyle/>
                    <a:p>
                      <a:r>
                        <a:rPr lang="en-GB" sz="1400" dirty="0">
                          <a:latin typeface="Source Sans Pro" panose="020B0503030403020204" pitchFamily="34" charset="0"/>
                          <a:ea typeface="Source Sans Pro" panose="020B0503030403020204" pitchFamily="34" charset="0"/>
                        </a:rPr>
                        <a:t>Standard operation</a:t>
                      </a:r>
                    </a:p>
                  </a:txBody>
                  <a:tcPr/>
                </a:tc>
                <a:tc>
                  <a:txBody>
                    <a:bodyPr/>
                    <a:lstStyle/>
                    <a:p>
                      <a:r>
                        <a:rPr lang="en-GB" sz="1400" dirty="0">
                          <a:latin typeface="Source Sans Pro" panose="020B0503030403020204" pitchFamily="34" charset="0"/>
                          <a:ea typeface="Source Sans Pro" panose="020B0503030403020204" pitchFamily="34" charset="0"/>
                        </a:rPr>
                        <a:t>Detection</a:t>
                      </a:r>
                    </a:p>
                  </a:txBody>
                  <a:tcPr/>
                </a:tc>
                <a:extLst>
                  <a:ext uri="{0D108BD9-81ED-4DB2-BD59-A6C34878D82A}">
                    <a16:rowId xmlns:a16="http://schemas.microsoft.com/office/drawing/2014/main" xmlns="" val="2403365707"/>
                  </a:ext>
                </a:extLst>
              </a:tr>
              <a:tr h="207882">
                <a:tc>
                  <a:txBody>
                    <a:bodyPr/>
                    <a:lstStyle/>
                    <a:p>
                      <a:r>
                        <a:rPr lang="en-GB" sz="1400" dirty="0">
                          <a:latin typeface="Source Sans Pro" panose="020B0503030403020204" pitchFamily="34" charset="0"/>
                          <a:ea typeface="Source Sans Pro" panose="020B0503030403020204" pitchFamily="34" charset="0"/>
                        </a:rPr>
                        <a:t>red</a:t>
                      </a:r>
                    </a:p>
                  </a:txBody>
                  <a:tcPr/>
                </a:tc>
                <a:tc>
                  <a:txBody>
                    <a:bodyPr/>
                    <a:lstStyle/>
                    <a:p>
                      <a:r>
                        <a:rPr lang="en-GB" sz="1400" dirty="0">
                          <a:latin typeface="Source Sans Pro" panose="020B0503030403020204" pitchFamily="34" charset="0"/>
                          <a:ea typeface="Source Sans Pro" panose="020B0503030403020204" pitchFamily="34" charset="0"/>
                        </a:rPr>
                        <a:t>blinking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Detection Area Check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Within microwave &amp; ultrasonic detection area</a:t>
                      </a:r>
                    </a:p>
                  </a:txBody>
                  <a:tcPr/>
                </a:tc>
                <a:extLst>
                  <a:ext uri="{0D108BD9-81ED-4DB2-BD59-A6C34878D82A}">
                    <a16:rowId xmlns:a16="http://schemas.microsoft.com/office/drawing/2014/main" xmlns="" val="4112177474"/>
                  </a:ext>
                </a:extLst>
              </a:tr>
              <a:tr h="191114">
                <a:tc>
                  <a:txBody>
                    <a:bodyPr/>
                    <a:lstStyle/>
                    <a:p>
                      <a:r>
                        <a:rPr lang="en-GB" sz="1400" dirty="0">
                          <a:latin typeface="Source Sans Pro" panose="020B0503030403020204" pitchFamily="34" charset="0"/>
                          <a:ea typeface="Source Sans Pro" panose="020B0503030403020204" pitchFamily="34" charset="0"/>
                        </a:rPr>
                        <a:t>purple</a:t>
                      </a:r>
                    </a:p>
                  </a:txBody>
                  <a:tcPr/>
                </a:tc>
                <a:tc>
                  <a:txBody>
                    <a:bodyPr/>
                    <a:lstStyle/>
                    <a:p>
                      <a:r>
                        <a:rPr lang="en-GB" sz="1400" dirty="0">
                          <a:latin typeface="Source Sans Pro" panose="020B0503030403020204" pitchFamily="34" charset="0"/>
                          <a:ea typeface="Source Sans Pro" panose="020B0503030403020204" pitchFamily="34" charset="0"/>
                        </a:rPr>
                        <a:t>blinking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Detection Area Check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Within ultrasonic detection area</a:t>
                      </a:r>
                    </a:p>
                  </a:txBody>
                  <a:tcPr/>
                </a:tc>
                <a:extLst>
                  <a:ext uri="{0D108BD9-81ED-4DB2-BD59-A6C34878D82A}">
                    <a16:rowId xmlns:a16="http://schemas.microsoft.com/office/drawing/2014/main" xmlns="" val="2972805356"/>
                  </a:ext>
                </a:extLst>
              </a:tr>
              <a:tr h="174346">
                <a:tc>
                  <a:txBody>
                    <a:bodyPr/>
                    <a:lstStyle/>
                    <a:p>
                      <a:r>
                        <a:rPr lang="en-GB" sz="1400" dirty="0">
                          <a:latin typeface="Source Sans Pro" panose="020B0503030403020204" pitchFamily="34" charset="0"/>
                          <a:ea typeface="Source Sans Pro" panose="020B0503030403020204" pitchFamily="34" charset="0"/>
                        </a:rPr>
                        <a:t>blue</a:t>
                      </a:r>
                    </a:p>
                  </a:txBody>
                  <a:tcPr/>
                </a:tc>
                <a:tc>
                  <a:txBody>
                    <a:bodyPr/>
                    <a:lstStyle/>
                    <a:p>
                      <a:r>
                        <a:rPr lang="en-GB" sz="1400" dirty="0">
                          <a:latin typeface="Source Sans Pro" panose="020B0503030403020204" pitchFamily="34" charset="0"/>
                          <a:ea typeface="Source Sans Pro" panose="020B0503030403020204" pitchFamily="34" charset="0"/>
                        </a:rPr>
                        <a:t>blinking slowly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Calibration</a:t>
                      </a:r>
                    </a:p>
                  </a:txBody>
                  <a:tcPr/>
                </a:tc>
                <a:tc>
                  <a:txBody>
                    <a:bodyPr/>
                    <a:lstStyle/>
                    <a:p>
                      <a:r>
                        <a:rPr lang="en-GB" sz="1400" dirty="0">
                          <a:latin typeface="Source Sans Pro" panose="020B0503030403020204" pitchFamily="34" charset="0"/>
                          <a:ea typeface="Source Sans Pro" panose="020B0503030403020204" pitchFamily="34" charset="0"/>
                        </a:rPr>
                        <a:t>Preparation </a:t>
                      </a:r>
                      <a:r>
                        <a:rPr lang="en-GB" sz="1400" dirty="0">
                          <a:latin typeface="Source Sans Pro" panose="020B0503030403020204" pitchFamily="34" charset="0"/>
                          <a:ea typeface="Source Sans Pro" panose="020B0503030403020204" pitchFamily="34" charset="0"/>
                          <a:sym typeface="Wingdings" panose="05000000000000000000" pitchFamily="2" charset="2"/>
                        </a:rPr>
                        <a:t> leave detection area!</a:t>
                      </a:r>
                      <a:endParaRPr lang="en-GB" sz="1400" dirty="0">
                        <a:latin typeface="Source Sans Pro" panose="020B0503030403020204" pitchFamily="34" charset="0"/>
                        <a:ea typeface="Source Sans Pro" panose="020B0503030403020204" pitchFamily="34" charset="0"/>
                      </a:endParaRPr>
                    </a:p>
                  </a:txBody>
                  <a:tcPr/>
                </a:tc>
                <a:extLst>
                  <a:ext uri="{0D108BD9-81ED-4DB2-BD59-A6C34878D82A}">
                    <a16:rowId xmlns:a16="http://schemas.microsoft.com/office/drawing/2014/main" xmlns="" val="1933485511"/>
                  </a:ext>
                </a:extLst>
              </a:tr>
              <a:tr h="157578">
                <a:tc>
                  <a:txBody>
                    <a:bodyPr/>
                    <a:lstStyle/>
                    <a:p>
                      <a:r>
                        <a:rPr lang="en-GB" sz="1400" dirty="0">
                          <a:latin typeface="Source Sans Pro" panose="020B0503030403020204" pitchFamily="34" charset="0"/>
                          <a:ea typeface="Source Sans Pro" panose="020B0503030403020204" pitchFamily="34" charset="0"/>
                        </a:rPr>
                        <a:t>blue</a:t>
                      </a:r>
                    </a:p>
                  </a:txBody>
                  <a:tcPr/>
                </a:tc>
                <a:tc>
                  <a:txBody>
                    <a:bodyPr/>
                    <a:lstStyle/>
                    <a:p>
                      <a:r>
                        <a:rPr lang="en-GB" sz="1400" dirty="0">
                          <a:latin typeface="Source Sans Pro" panose="020B0503030403020204" pitchFamily="34" charset="0"/>
                          <a:ea typeface="Source Sans Pro" panose="020B0503030403020204" pitchFamily="34" charset="0"/>
                        </a:rPr>
                        <a:t>blinking fast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Calibration</a:t>
                      </a:r>
                    </a:p>
                  </a:txBody>
                  <a:tcPr/>
                </a:tc>
                <a:tc>
                  <a:txBody>
                    <a:bodyPr/>
                    <a:lstStyle/>
                    <a:p>
                      <a:r>
                        <a:rPr lang="en-GB" sz="1400" dirty="0">
                          <a:latin typeface="Source Sans Pro" panose="020B0503030403020204" pitchFamily="34" charset="0"/>
                          <a:ea typeface="Source Sans Pro" panose="020B0503030403020204" pitchFamily="34" charset="0"/>
                        </a:rPr>
                        <a:t>Calibrating</a:t>
                      </a:r>
                    </a:p>
                  </a:txBody>
                  <a:tcPr/>
                </a:tc>
                <a:extLst>
                  <a:ext uri="{0D108BD9-81ED-4DB2-BD59-A6C34878D82A}">
                    <a16:rowId xmlns:a16="http://schemas.microsoft.com/office/drawing/2014/main" xmlns="" val="4035685050"/>
                  </a:ext>
                </a:extLst>
              </a:tr>
              <a:tr h="140810">
                <a:tc>
                  <a:txBody>
                    <a:bodyPr/>
                    <a:lstStyle/>
                    <a:p>
                      <a:r>
                        <a:rPr lang="en-GB" sz="1400" dirty="0">
                          <a:latin typeface="Source Sans Pro" panose="020B0503030403020204" pitchFamily="34" charset="0"/>
                          <a:ea typeface="Source Sans Pro" panose="020B0503030403020204" pitchFamily="34" charset="0"/>
                        </a:rPr>
                        <a:t>blue - red</a:t>
                      </a:r>
                    </a:p>
                  </a:txBody>
                  <a:tcPr/>
                </a:tc>
                <a:tc>
                  <a:txBody>
                    <a:bodyPr/>
                    <a:lstStyle/>
                    <a:p>
                      <a:r>
                        <a:rPr lang="en-GB" sz="1400" dirty="0">
                          <a:latin typeface="Source Sans Pro" panose="020B0503030403020204" pitchFamily="34" charset="0"/>
                          <a:ea typeface="Source Sans Pro" panose="020B0503030403020204" pitchFamily="34" charset="0"/>
                        </a:rPr>
                        <a:t>alternate blinking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ource Sans Pro" panose="020B0503030403020204" pitchFamily="34" charset="0"/>
                          <a:ea typeface="Source Sans Pro" panose="020B0503030403020204" pitchFamily="34" charset="0"/>
                        </a:rPr>
                        <a:t>Calibration</a:t>
                      </a:r>
                    </a:p>
                  </a:txBody>
                  <a:tcPr/>
                </a:tc>
                <a:tc>
                  <a:txBody>
                    <a:bodyPr/>
                    <a:lstStyle/>
                    <a:p>
                      <a:r>
                        <a:rPr lang="en-GB" sz="1400" dirty="0">
                          <a:latin typeface="Source Sans Pro" panose="020B0503030403020204" pitchFamily="34" charset="0"/>
                          <a:ea typeface="Source Sans Pro" panose="020B0503030403020204" pitchFamily="34" charset="0"/>
                        </a:rPr>
                        <a:t>Ultrasonic sensor detection error</a:t>
                      </a:r>
                    </a:p>
                  </a:txBody>
                  <a:tcPr/>
                </a:tc>
                <a:extLst>
                  <a:ext uri="{0D108BD9-81ED-4DB2-BD59-A6C34878D82A}">
                    <a16:rowId xmlns:a16="http://schemas.microsoft.com/office/drawing/2014/main" xmlns="" val="2874444540"/>
                  </a:ext>
                </a:extLst>
              </a:tr>
            </a:tbl>
          </a:graphicData>
        </a:graphic>
      </p:graphicFrame>
      <p:sp>
        <p:nvSpPr>
          <p:cNvPr id="17" name="Rechteck 16">
            <a:extLst>
              <a:ext uri="{FF2B5EF4-FFF2-40B4-BE49-F238E27FC236}">
                <a16:creationId xmlns:a16="http://schemas.microsoft.com/office/drawing/2014/main" xmlns="" id="{A7A6AA1B-436A-4987-A8BC-ABE09DF0F1A7}"/>
              </a:ext>
            </a:extLst>
          </p:cNvPr>
          <p:cNvSpPr>
            <a:spLocks noChangeAspect="1"/>
          </p:cNvSpPr>
          <p:nvPr/>
        </p:nvSpPr>
        <p:spPr>
          <a:xfrm>
            <a:off x="1349296" y="2404747"/>
            <a:ext cx="198000" cy="19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hteck 17">
            <a:extLst>
              <a:ext uri="{FF2B5EF4-FFF2-40B4-BE49-F238E27FC236}">
                <a16:creationId xmlns:a16="http://schemas.microsoft.com/office/drawing/2014/main" xmlns="" id="{3F1087B5-5A59-4C87-9CF6-96AA7D8EE5EE}"/>
              </a:ext>
            </a:extLst>
          </p:cNvPr>
          <p:cNvSpPr>
            <a:spLocks noChangeAspect="1"/>
          </p:cNvSpPr>
          <p:nvPr/>
        </p:nvSpPr>
        <p:spPr>
          <a:xfrm>
            <a:off x="1348640" y="2714445"/>
            <a:ext cx="198000" cy="19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hteck 18">
            <a:extLst>
              <a:ext uri="{FF2B5EF4-FFF2-40B4-BE49-F238E27FC236}">
                <a16:creationId xmlns:a16="http://schemas.microsoft.com/office/drawing/2014/main" xmlns="" id="{124FDB25-76EB-4582-AE52-DCC19C68194A}"/>
              </a:ext>
            </a:extLst>
          </p:cNvPr>
          <p:cNvSpPr>
            <a:spLocks noChangeAspect="1"/>
          </p:cNvSpPr>
          <p:nvPr/>
        </p:nvSpPr>
        <p:spPr>
          <a:xfrm>
            <a:off x="1349664" y="2086930"/>
            <a:ext cx="198000" cy="19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hteck 19">
            <a:extLst>
              <a:ext uri="{FF2B5EF4-FFF2-40B4-BE49-F238E27FC236}">
                <a16:creationId xmlns:a16="http://schemas.microsoft.com/office/drawing/2014/main" xmlns="" id="{BF3B836A-B3FA-41CC-8039-575B32D2D282}"/>
              </a:ext>
            </a:extLst>
          </p:cNvPr>
          <p:cNvSpPr>
            <a:spLocks noChangeAspect="1"/>
          </p:cNvSpPr>
          <p:nvPr/>
        </p:nvSpPr>
        <p:spPr>
          <a:xfrm>
            <a:off x="1349664" y="1790715"/>
            <a:ext cx="198000" cy="19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hteck 20">
            <a:extLst>
              <a:ext uri="{FF2B5EF4-FFF2-40B4-BE49-F238E27FC236}">
                <a16:creationId xmlns:a16="http://schemas.microsoft.com/office/drawing/2014/main" xmlns="" id="{51837421-E617-4DCB-8F78-1D38B5FEFE7A}"/>
              </a:ext>
            </a:extLst>
          </p:cNvPr>
          <p:cNvSpPr>
            <a:spLocks noChangeAspect="1"/>
          </p:cNvSpPr>
          <p:nvPr/>
        </p:nvSpPr>
        <p:spPr>
          <a:xfrm>
            <a:off x="1349664" y="1476958"/>
            <a:ext cx="198000" cy="19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hteck 21">
            <a:extLst>
              <a:ext uri="{FF2B5EF4-FFF2-40B4-BE49-F238E27FC236}">
                <a16:creationId xmlns:a16="http://schemas.microsoft.com/office/drawing/2014/main" xmlns="" id="{25C7CDED-0D9B-4B3D-BF9D-A6AA67D7F150}"/>
              </a:ext>
            </a:extLst>
          </p:cNvPr>
          <p:cNvSpPr>
            <a:spLocks noChangeAspect="1"/>
          </p:cNvSpPr>
          <p:nvPr/>
        </p:nvSpPr>
        <p:spPr>
          <a:xfrm>
            <a:off x="1348640" y="3009876"/>
            <a:ext cx="198000" cy="19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hteck 22">
            <a:extLst>
              <a:ext uri="{FF2B5EF4-FFF2-40B4-BE49-F238E27FC236}">
                <a16:creationId xmlns:a16="http://schemas.microsoft.com/office/drawing/2014/main" xmlns="" id="{ED5C5E7C-E70A-4588-A478-32EE24DF9B40}"/>
              </a:ext>
            </a:extLst>
          </p:cNvPr>
          <p:cNvSpPr>
            <a:spLocks noChangeAspect="1"/>
          </p:cNvSpPr>
          <p:nvPr/>
        </p:nvSpPr>
        <p:spPr>
          <a:xfrm>
            <a:off x="1348640" y="3310231"/>
            <a:ext cx="198000" cy="19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hteck 23">
            <a:extLst>
              <a:ext uri="{FF2B5EF4-FFF2-40B4-BE49-F238E27FC236}">
                <a16:creationId xmlns:a16="http://schemas.microsoft.com/office/drawing/2014/main" xmlns="" id="{9C7F863E-1B34-4C61-B369-51301E60D978}"/>
              </a:ext>
            </a:extLst>
          </p:cNvPr>
          <p:cNvSpPr>
            <a:spLocks noChangeAspect="1"/>
          </p:cNvSpPr>
          <p:nvPr/>
        </p:nvSpPr>
        <p:spPr>
          <a:xfrm>
            <a:off x="1348640" y="3611680"/>
            <a:ext cx="198000" cy="19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hteck 24">
            <a:extLst>
              <a:ext uri="{FF2B5EF4-FFF2-40B4-BE49-F238E27FC236}">
                <a16:creationId xmlns:a16="http://schemas.microsoft.com/office/drawing/2014/main" xmlns="" id="{EDF5657D-A781-4E17-B79D-7822B2CFCA1E}"/>
              </a:ext>
            </a:extLst>
          </p:cNvPr>
          <p:cNvSpPr>
            <a:spLocks noChangeAspect="1"/>
          </p:cNvSpPr>
          <p:nvPr/>
        </p:nvSpPr>
        <p:spPr>
          <a:xfrm>
            <a:off x="1348640" y="3929196"/>
            <a:ext cx="198000" cy="19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eck 25">
            <a:extLst>
              <a:ext uri="{FF2B5EF4-FFF2-40B4-BE49-F238E27FC236}">
                <a16:creationId xmlns:a16="http://schemas.microsoft.com/office/drawing/2014/main" xmlns="" id="{382BEFB3-6546-4A28-BEF3-A46AD7426D55}"/>
              </a:ext>
            </a:extLst>
          </p:cNvPr>
          <p:cNvSpPr>
            <a:spLocks/>
          </p:cNvSpPr>
          <p:nvPr/>
        </p:nvSpPr>
        <p:spPr>
          <a:xfrm>
            <a:off x="1441253" y="4548161"/>
            <a:ext cx="100800" cy="19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hteck 26">
            <a:extLst>
              <a:ext uri="{FF2B5EF4-FFF2-40B4-BE49-F238E27FC236}">
                <a16:creationId xmlns:a16="http://schemas.microsoft.com/office/drawing/2014/main" xmlns="" id="{A38E2D24-01E2-4AE0-8FF3-485B73DDA8C6}"/>
              </a:ext>
            </a:extLst>
          </p:cNvPr>
          <p:cNvSpPr>
            <a:spLocks noChangeAspect="1"/>
          </p:cNvSpPr>
          <p:nvPr/>
        </p:nvSpPr>
        <p:spPr>
          <a:xfrm>
            <a:off x="1348640" y="4242372"/>
            <a:ext cx="198000" cy="19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hteck 27">
            <a:extLst>
              <a:ext uri="{FF2B5EF4-FFF2-40B4-BE49-F238E27FC236}">
                <a16:creationId xmlns:a16="http://schemas.microsoft.com/office/drawing/2014/main" xmlns="" id="{1048E860-B6A6-4904-B66F-F69E9A178D9D}"/>
              </a:ext>
            </a:extLst>
          </p:cNvPr>
          <p:cNvSpPr>
            <a:spLocks/>
          </p:cNvSpPr>
          <p:nvPr/>
        </p:nvSpPr>
        <p:spPr>
          <a:xfrm>
            <a:off x="1348640" y="4548161"/>
            <a:ext cx="100800" cy="19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61483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116">
            <a:extLst>
              <a:ext uri="{FF2B5EF4-FFF2-40B4-BE49-F238E27FC236}">
                <a16:creationId xmlns:a16="http://schemas.microsoft.com/office/drawing/2014/main" xmlns="" id="{E76E7E37-9608-4F66-83E1-E40D00A3D2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035" t="53850" r="-1299" b="5760"/>
          <a:stretch/>
        </p:blipFill>
        <p:spPr>
          <a:xfrm>
            <a:off x="6660232" y="775065"/>
            <a:ext cx="1008112" cy="864096"/>
          </a:xfrm>
          <a:prstGeom prst="rect">
            <a:avLst/>
          </a:prstGeom>
        </p:spPr>
      </p:pic>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52</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1C1EE5FB-54EF-4430-9DE2-D89DEE3B9E5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smtClean="0"/>
              <a:t>Troubleshooting </a:t>
            </a:r>
            <a:r>
              <a:rPr lang="en-GB" dirty="0"/>
              <a:t>(LED)</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en-GB" dirty="0">
                <a:latin typeface="Source Sans Pro" panose="020B0503030403020204" pitchFamily="34" charset="0"/>
              </a:rPr>
              <a:t>LED blinking green twice per 10 seconds</a:t>
            </a:r>
          </a:p>
          <a:p>
            <a:pPr lvl="1">
              <a:tabLst>
                <a:tab pos="3946525" algn="l"/>
                <a:tab pos="6362700" algn="r"/>
              </a:tabLst>
            </a:pPr>
            <a:r>
              <a:rPr lang="en-GB" dirty="0">
                <a:latin typeface="Source Sans Pro" panose="020B0503030403020204" pitchFamily="34" charset="0"/>
              </a:rPr>
              <a:t>Shows an unsuitable environment notification.</a:t>
            </a:r>
          </a:p>
          <a:p>
            <a:pPr lvl="1">
              <a:tabLst>
                <a:tab pos="3946525" algn="l"/>
                <a:tab pos="6362700" algn="r"/>
              </a:tabLst>
            </a:pPr>
            <a:r>
              <a:rPr lang="en-GB" dirty="0">
                <a:latin typeface="Source Sans Pro" panose="020B0503030403020204" pitchFamily="34" charset="0"/>
              </a:rPr>
              <a:t>Presence of a large metal object (e.g. shutter) in the front of the sensor can affect the microwave performance:</a:t>
            </a:r>
            <a:r>
              <a:rPr lang="en-GB" dirty="0">
                <a:latin typeface="Source Sans Pro" panose="020B0503030403020204" pitchFamily="34" charset="0"/>
                <a:sym typeface="Wingdings" panose="05000000000000000000" pitchFamily="2" charset="2"/>
              </a:rPr>
              <a:t> the sensor may become unstable.</a:t>
            </a:r>
            <a:br>
              <a:rPr lang="en-GB" dirty="0">
                <a:latin typeface="Source Sans Pro" panose="020B0503030403020204" pitchFamily="34" charset="0"/>
                <a:sym typeface="Wingdings" panose="05000000000000000000" pitchFamily="2" charset="2"/>
              </a:rPr>
            </a:br>
            <a:r>
              <a:rPr lang="en-GB" dirty="0">
                <a:latin typeface="Source Sans Pro" panose="020B0503030403020204" pitchFamily="34" charset="0"/>
                <a:sym typeface="Wingdings" panose="05000000000000000000" pitchFamily="2" charset="2"/>
              </a:rPr>
              <a:t> Check if there is a large metal object in front of the sensor and place it as far as possible from the sensor.</a:t>
            </a:r>
          </a:p>
          <a:p>
            <a:pPr lvl="1">
              <a:tabLst>
                <a:tab pos="3946525" algn="l"/>
                <a:tab pos="6362700" algn="r"/>
              </a:tabLst>
            </a:pPr>
            <a:r>
              <a:rPr lang="en-GB" dirty="0">
                <a:latin typeface="Source Sans Pro" panose="020B0503030403020204" pitchFamily="34" charset="0"/>
                <a:sym typeface="Wingdings" panose="05000000000000000000" pitchFamily="2" charset="2"/>
              </a:rPr>
              <a:t>Note: even if the LED blinks green, this does not automatically mean that the sensor is operating in an unstable way.</a:t>
            </a:r>
            <a:endParaRPr lang="en-GB" dirty="0">
              <a:latin typeface="Source Sans Pro" panose="020B0503030403020204" pitchFamily="34" charset="0"/>
            </a:endParaRPr>
          </a:p>
        </p:txBody>
      </p:sp>
      <p:sp>
        <p:nvSpPr>
          <p:cNvPr id="11" name="Rechteck 10">
            <a:extLst>
              <a:ext uri="{FF2B5EF4-FFF2-40B4-BE49-F238E27FC236}">
                <a16:creationId xmlns:a16="http://schemas.microsoft.com/office/drawing/2014/main" xmlns="" id="{9F9DDF2D-925A-4B1B-8647-5AB29286D793}"/>
              </a:ext>
            </a:extLst>
          </p:cNvPr>
          <p:cNvSpPr>
            <a:spLocks noChangeAspect="1"/>
          </p:cNvSpPr>
          <p:nvPr/>
        </p:nvSpPr>
        <p:spPr>
          <a:xfrm>
            <a:off x="7344000" y="827071"/>
            <a:ext cx="198000" cy="19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39223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53</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err="1"/>
              <a:t>Trobleshooting</a:t>
            </a:r>
            <a:r>
              <a:rPr lang="en-GB" dirty="0"/>
              <a:t> (false triggers)</a:t>
            </a:r>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tabLst>
                <a:tab pos="3946525" algn="l"/>
                <a:tab pos="6362700" algn="r"/>
              </a:tabLst>
            </a:pPr>
            <a:r>
              <a:rPr lang="en-GB" dirty="0">
                <a:latin typeface="Source Sans Pro" panose="020B0503030403020204" pitchFamily="34" charset="0"/>
              </a:rPr>
              <a:t>Note: </a:t>
            </a:r>
            <a:r>
              <a:rPr lang="en-US" dirty="0">
                <a:latin typeface="Source Sans Pro" panose="020B0503030403020204" pitchFamily="34" charset="0"/>
              </a:rPr>
              <a:t>If the total mass becomes similar to a vehicle, people can be detected.</a:t>
            </a:r>
          </a:p>
          <a:p>
            <a:pPr marL="0" indent="0">
              <a:buNone/>
              <a:tabLst>
                <a:tab pos="3946525" algn="l"/>
                <a:tab pos="6362700" algn="r"/>
              </a:tabLst>
            </a:pPr>
            <a:endParaRPr lang="en-GB" dirty="0">
              <a:latin typeface="Source Sans Pro" panose="020B0503030403020204" pitchFamily="34" charset="0"/>
            </a:endParaRPr>
          </a:p>
        </p:txBody>
      </p:sp>
      <p:grpSp>
        <p:nvGrpSpPr>
          <p:cNvPr id="48" name="グループ化 32">
            <a:extLst>
              <a:ext uri="{FF2B5EF4-FFF2-40B4-BE49-F238E27FC236}">
                <a16:creationId xmlns:a16="http://schemas.microsoft.com/office/drawing/2014/main" xmlns="" id="{F5EDF298-4EE1-41BE-B0A6-93587C7269E2}"/>
              </a:ext>
            </a:extLst>
          </p:cNvPr>
          <p:cNvGrpSpPr>
            <a:grpSpLocks noChangeAspect="1"/>
          </p:cNvGrpSpPr>
          <p:nvPr/>
        </p:nvGrpSpPr>
        <p:grpSpPr>
          <a:xfrm>
            <a:off x="1907704" y="1663307"/>
            <a:ext cx="1347793" cy="2734838"/>
            <a:chOff x="5524500" y="1485900"/>
            <a:chExt cx="1971541" cy="4000500"/>
          </a:xfrm>
        </p:grpSpPr>
        <p:pic>
          <p:nvPicPr>
            <p:cNvPr id="49" name="Picture 2" descr="クリックすると新しいウィンドウで開きます">
              <a:extLst>
                <a:ext uri="{FF2B5EF4-FFF2-40B4-BE49-F238E27FC236}">
                  <a16:creationId xmlns:a16="http://schemas.microsoft.com/office/drawing/2014/main" xmlns="" id="{5457A140-34FE-4AAC-9913-0B2C64BF4F51}"/>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375" b="94875" l="19292" r="78584"/>
                      </a14:imgEffect>
                    </a14:imgLayer>
                  </a14:imgProps>
                </a:ext>
                <a:ext uri="{28A0092B-C50C-407E-A947-70E740481C1C}">
                  <a14:useLocalDpi xmlns:a14="http://schemas.microsoft.com/office/drawing/2010/main" val="0"/>
                </a:ext>
              </a:extLst>
            </a:blip>
            <a:srcRect l="17473" t="3513" r="17494" b="3291"/>
            <a:stretch/>
          </p:blipFill>
          <p:spPr bwMode="auto">
            <a:xfrm>
              <a:off x="5524500" y="1485900"/>
              <a:ext cx="1971541" cy="40005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クリックすると新しいウィンドウで開きます">
              <a:extLst>
                <a:ext uri="{FF2B5EF4-FFF2-40B4-BE49-F238E27FC236}">
                  <a16:creationId xmlns:a16="http://schemas.microsoft.com/office/drawing/2014/main" xmlns="" id="{E9540C19-6082-4BB0-9C37-438815D228D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125" b="20750" l="36991" r="61062"/>
                      </a14:imgEffect>
                    </a14:imgLayer>
                  </a14:imgProps>
                </a:ext>
                <a:ext uri="{28A0092B-C50C-407E-A947-70E740481C1C}">
                  <a14:useLocalDpi xmlns:a14="http://schemas.microsoft.com/office/drawing/2010/main" val="0"/>
                </a:ext>
              </a:extLst>
            </a:blip>
            <a:srcRect l="17473" t="3513" r="17494" b="79257"/>
            <a:stretch/>
          </p:blipFill>
          <p:spPr bwMode="auto">
            <a:xfrm>
              <a:off x="5524500" y="1485900"/>
              <a:ext cx="1971541" cy="7395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グループ化 32">
            <a:extLst>
              <a:ext uri="{FF2B5EF4-FFF2-40B4-BE49-F238E27FC236}">
                <a16:creationId xmlns:a16="http://schemas.microsoft.com/office/drawing/2014/main" xmlns="" id="{0381EDC5-CA26-4473-AEF2-BC8046216670}"/>
              </a:ext>
            </a:extLst>
          </p:cNvPr>
          <p:cNvGrpSpPr>
            <a:grpSpLocks noChangeAspect="1"/>
          </p:cNvGrpSpPr>
          <p:nvPr/>
        </p:nvGrpSpPr>
        <p:grpSpPr>
          <a:xfrm>
            <a:off x="3094221" y="1654515"/>
            <a:ext cx="1347793" cy="2734838"/>
            <a:chOff x="5524500" y="1485900"/>
            <a:chExt cx="1971541" cy="4000500"/>
          </a:xfrm>
        </p:grpSpPr>
        <p:pic>
          <p:nvPicPr>
            <p:cNvPr id="40" name="Picture 2" descr="クリックすると新しいウィンドウで開きます">
              <a:extLst>
                <a:ext uri="{FF2B5EF4-FFF2-40B4-BE49-F238E27FC236}">
                  <a16:creationId xmlns:a16="http://schemas.microsoft.com/office/drawing/2014/main" xmlns="" id="{DF4562A5-4D16-45A8-B8EB-6C2CFB1424B8}"/>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375" b="94875" l="19292" r="78584"/>
                      </a14:imgEffect>
                    </a14:imgLayer>
                  </a14:imgProps>
                </a:ext>
                <a:ext uri="{28A0092B-C50C-407E-A947-70E740481C1C}">
                  <a14:useLocalDpi xmlns:a14="http://schemas.microsoft.com/office/drawing/2010/main" val="0"/>
                </a:ext>
              </a:extLst>
            </a:blip>
            <a:srcRect l="17473" t="3513" r="17494" b="3291"/>
            <a:stretch/>
          </p:blipFill>
          <p:spPr bwMode="auto">
            <a:xfrm>
              <a:off x="5524500" y="1485900"/>
              <a:ext cx="1971541"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クリックすると新しいウィンドウで開きます">
              <a:extLst>
                <a:ext uri="{FF2B5EF4-FFF2-40B4-BE49-F238E27FC236}">
                  <a16:creationId xmlns:a16="http://schemas.microsoft.com/office/drawing/2014/main" xmlns="" id="{85D13449-5C71-4827-AF94-5C3E96EE7139}"/>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125" b="20750" l="36991" r="61062"/>
                      </a14:imgEffect>
                    </a14:imgLayer>
                  </a14:imgProps>
                </a:ext>
                <a:ext uri="{28A0092B-C50C-407E-A947-70E740481C1C}">
                  <a14:useLocalDpi xmlns:a14="http://schemas.microsoft.com/office/drawing/2010/main" val="0"/>
                </a:ext>
              </a:extLst>
            </a:blip>
            <a:srcRect l="17473" t="3513" r="17494" b="79257"/>
            <a:stretch/>
          </p:blipFill>
          <p:spPr bwMode="auto">
            <a:xfrm>
              <a:off x="5524500" y="1485900"/>
              <a:ext cx="1971541" cy="7395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グループ化 32">
            <a:extLst>
              <a:ext uri="{FF2B5EF4-FFF2-40B4-BE49-F238E27FC236}">
                <a16:creationId xmlns:a16="http://schemas.microsoft.com/office/drawing/2014/main" xmlns="" id="{B2D1B6DC-0014-4DD6-A2AF-F9F0DCA33120}"/>
              </a:ext>
            </a:extLst>
          </p:cNvPr>
          <p:cNvGrpSpPr>
            <a:grpSpLocks noChangeAspect="1"/>
          </p:cNvGrpSpPr>
          <p:nvPr/>
        </p:nvGrpSpPr>
        <p:grpSpPr>
          <a:xfrm>
            <a:off x="4278270" y="1658911"/>
            <a:ext cx="1347793" cy="2734838"/>
            <a:chOff x="5524500" y="1485900"/>
            <a:chExt cx="1971541" cy="4000500"/>
          </a:xfrm>
        </p:grpSpPr>
        <p:pic>
          <p:nvPicPr>
            <p:cNvPr id="43" name="Picture 2" descr="クリックすると新しいウィンドウで開きます">
              <a:extLst>
                <a:ext uri="{FF2B5EF4-FFF2-40B4-BE49-F238E27FC236}">
                  <a16:creationId xmlns:a16="http://schemas.microsoft.com/office/drawing/2014/main" xmlns="" id="{583F6D70-967B-43E4-A787-4DDA22D9130E}"/>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375" b="94875" l="19292" r="78584"/>
                      </a14:imgEffect>
                    </a14:imgLayer>
                  </a14:imgProps>
                </a:ext>
                <a:ext uri="{28A0092B-C50C-407E-A947-70E740481C1C}">
                  <a14:useLocalDpi xmlns:a14="http://schemas.microsoft.com/office/drawing/2010/main" val="0"/>
                </a:ext>
              </a:extLst>
            </a:blip>
            <a:srcRect l="17473" t="3513" r="17494" b="3291"/>
            <a:stretch/>
          </p:blipFill>
          <p:spPr bwMode="auto">
            <a:xfrm>
              <a:off x="5524500" y="1485900"/>
              <a:ext cx="1971541"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クリックすると新しいウィンドウで開きます">
              <a:extLst>
                <a:ext uri="{FF2B5EF4-FFF2-40B4-BE49-F238E27FC236}">
                  <a16:creationId xmlns:a16="http://schemas.microsoft.com/office/drawing/2014/main" xmlns="" id="{F221654A-6CA3-49EF-AC56-2B1CE1B25AB6}"/>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125" b="20750" l="36991" r="61062"/>
                      </a14:imgEffect>
                    </a14:imgLayer>
                  </a14:imgProps>
                </a:ext>
                <a:ext uri="{28A0092B-C50C-407E-A947-70E740481C1C}">
                  <a14:useLocalDpi xmlns:a14="http://schemas.microsoft.com/office/drawing/2010/main" val="0"/>
                </a:ext>
              </a:extLst>
            </a:blip>
            <a:srcRect l="17473" t="3513" r="17494" b="79257"/>
            <a:stretch/>
          </p:blipFill>
          <p:spPr bwMode="auto">
            <a:xfrm>
              <a:off x="5524500" y="1485900"/>
              <a:ext cx="1971541" cy="739589"/>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円/楕円 26">
            <a:extLst>
              <a:ext uri="{FF2B5EF4-FFF2-40B4-BE49-F238E27FC236}">
                <a16:creationId xmlns:a16="http://schemas.microsoft.com/office/drawing/2014/main" xmlns="" id="{2655BBBE-E962-44BA-9C43-D016C7C84166}"/>
              </a:ext>
            </a:extLst>
          </p:cNvPr>
          <p:cNvSpPr/>
          <p:nvPr/>
        </p:nvSpPr>
        <p:spPr>
          <a:xfrm>
            <a:off x="2346934" y="3370553"/>
            <a:ext cx="3165155" cy="825570"/>
          </a:xfrm>
          <a:prstGeom prst="ellipse">
            <a:avLst/>
          </a:prstGeom>
          <a:noFill/>
          <a:ln w="254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Source Sans Pro" panose="020B0503030403020204" pitchFamily="34" charset="0"/>
            </a:endParaRPr>
          </a:p>
        </p:txBody>
      </p:sp>
      <p:grpSp>
        <p:nvGrpSpPr>
          <p:cNvPr id="33" name="Gruppieren 32">
            <a:extLst>
              <a:ext uri="{FF2B5EF4-FFF2-40B4-BE49-F238E27FC236}">
                <a16:creationId xmlns:a16="http://schemas.microsoft.com/office/drawing/2014/main" xmlns="" id="{0910DCF4-46D9-4888-96E6-62FC6A3F8801}"/>
              </a:ext>
            </a:extLst>
          </p:cNvPr>
          <p:cNvGrpSpPr>
            <a:grpSpLocks noChangeAspect="1"/>
          </p:cNvGrpSpPr>
          <p:nvPr/>
        </p:nvGrpSpPr>
        <p:grpSpPr>
          <a:xfrm>
            <a:off x="539552" y="3109332"/>
            <a:ext cx="4824000" cy="1190117"/>
            <a:chOff x="539552" y="2381838"/>
            <a:chExt cx="7788088" cy="1921381"/>
          </a:xfrm>
        </p:grpSpPr>
        <p:sp>
          <p:nvSpPr>
            <p:cNvPr id="34" name="Freihandform: Form 33">
              <a:extLst>
                <a:ext uri="{FF2B5EF4-FFF2-40B4-BE49-F238E27FC236}">
                  <a16:creationId xmlns:a16="http://schemas.microsoft.com/office/drawing/2014/main" xmlns="" id="{B1B9BEC1-131B-46E5-9D05-960D7B2C3920}"/>
                </a:ext>
              </a:extLst>
            </p:cNvPr>
            <p:cNvSpPr>
              <a:spLocks noChangeAspect="1"/>
            </p:cNvSpPr>
            <p:nvPr/>
          </p:nvSpPr>
          <p:spPr>
            <a:xfrm>
              <a:off x="1284417" y="2381838"/>
              <a:ext cx="4576011" cy="1592179"/>
            </a:xfrm>
            <a:custGeom>
              <a:avLst/>
              <a:gdLst>
                <a:gd name="connsiteX0" fmla="*/ 0 w 9152021"/>
                <a:gd name="connsiteY0" fmla="*/ 1339516 h 3184358"/>
                <a:gd name="connsiteX1" fmla="*/ 48126 w 9152021"/>
                <a:gd name="connsiteY1" fmla="*/ 1275347 h 3184358"/>
                <a:gd name="connsiteX2" fmla="*/ 128337 w 9152021"/>
                <a:gd name="connsiteY2" fmla="*/ 1235242 h 3184358"/>
                <a:gd name="connsiteX3" fmla="*/ 208547 w 9152021"/>
                <a:gd name="connsiteY3" fmla="*/ 1195137 h 3184358"/>
                <a:gd name="connsiteX4" fmla="*/ 288758 w 9152021"/>
                <a:gd name="connsiteY4" fmla="*/ 1171074 h 3184358"/>
                <a:gd name="connsiteX5" fmla="*/ 360947 w 9152021"/>
                <a:gd name="connsiteY5" fmla="*/ 1147010 h 3184358"/>
                <a:gd name="connsiteX6" fmla="*/ 441158 w 9152021"/>
                <a:gd name="connsiteY6" fmla="*/ 1114926 h 3184358"/>
                <a:gd name="connsiteX7" fmla="*/ 497305 w 9152021"/>
                <a:gd name="connsiteY7" fmla="*/ 1090863 h 3184358"/>
                <a:gd name="connsiteX8" fmla="*/ 569495 w 9152021"/>
                <a:gd name="connsiteY8" fmla="*/ 1066800 h 3184358"/>
                <a:gd name="connsiteX9" fmla="*/ 625642 w 9152021"/>
                <a:gd name="connsiteY9" fmla="*/ 1042737 h 3184358"/>
                <a:gd name="connsiteX10" fmla="*/ 705853 w 9152021"/>
                <a:gd name="connsiteY10" fmla="*/ 1026695 h 3184358"/>
                <a:gd name="connsiteX11" fmla="*/ 770021 w 9152021"/>
                <a:gd name="connsiteY11" fmla="*/ 1002631 h 3184358"/>
                <a:gd name="connsiteX12" fmla="*/ 866274 w 9152021"/>
                <a:gd name="connsiteY12" fmla="*/ 970547 h 3184358"/>
                <a:gd name="connsiteX13" fmla="*/ 1018674 w 9152021"/>
                <a:gd name="connsiteY13" fmla="*/ 930442 h 3184358"/>
                <a:gd name="connsiteX14" fmla="*/ 1155031 w 9152021"/>
                <a:gd name="connsiteY14" fmla="*/ 890337 h 3184358"/>
                <a:gd name="connsiteX15" fmla="*/ 1307431 w 9152021"/>
                <a:gd name="connsiteY15" fmla="*/ 850231 h 3184358"/>
                <a:gd name="connsiteX16" fmla="*/ 1499937 w 9152021"/>
                <a:gd name="connsiteY16" fmla="*/ 802105 h 3184358"/>
                <a:gd name="connsiteX17" fmla="*/ 1740568 w 9152021"/>
                <a:gd name="connsiteY17" fmla="*/ 729916 h 3184358"/>
                <a:gd name="connsiteX18" fmla="*/ 1941095 w 9152021"/>
                <a:gd name="connsiteY18" fmla="*/ 681789 h 3184358"/>
                <a:gd name="connsiteX19" fmla="*/ 2173705 w 9152021"/>
                <a:gd name="connsiteY19" fmla="*/ 625642 h 3184358"/>
                <a:gd name="connsiteX20" fmla="*/ 2438400 w 9152021"/>
                <a:gd name="connsiteY20" fmla="*/ 553452 h 3184358"/>
                <a:gd name="connsiteX21" fmla="*/ 2638926 w 9152021"/>
                <a:gd name="connsiteY21" fmla="*/ 505326 h 3184358"/>
                <a:gd name="connsiteX22" fmla="*/ 2895600 w 9152021"/>
                <a:gd name="connsiteY22" fmla="*/ 457200 h 3184358"/>
                <a:gd name="connsiteX23" fmla="*/ 3168316 w 9152021"/>
                <a:gd name="connsiteY23" fmla="*/ 393031 h 3184358"/>
                <a:gd name="connsiteX24" fmla="*/ 3433010 w 9152021"/>
                <a:gd name="connsiteY24" fmla="*/ 336884 h 3184358"/>
                <a:gd name="connsiteX25" fmla="*/ 3697705 w 9152021"/>
                <a:gd name="connsiteY25" fmla="*/ 272716 h 3184358"/>
                <a:gd name="connsiteX26" fmla="*/ 4010526 w 9152021"/>
                <a:gd name="connsiteY26" fmla="*/ 200526 h 3184358"/>
                <a:gd name="connsiteX27" fmla="*/ 4211053 w 9152021"/>
                <a:gd name="connsiteY27" fmla="*/ 160421 h 3184358"/>
                <a:gd name="connsiteX28" fmla="*/ 4395537 w 9152021"/>
                <a:gd name="connsiteY28" fmla="*/ 120316 h 3184358"/>
                <a:gd name="connsiteX29" fmla="*/ 4572000 w 9152021"/>
                <a:gd name="connsiteY29" fmla="*/ 96252 h 3184358"/>
                <a:gd name="connsiteX30" fmla="*/ 4764505 w 9152021"/>
                <a:gd name="connsiteY30" fmla="*/ 64168 h 3184358"/>
                <a:gd name="connsiteX31" fmla="*/ 4916905 w 9152021"/>
                <a:gd name="connsiteY31" fmla="*/ 48126 h 3184358"/>
                <a:gd name="connsiteX32" fmla="*/ 5109410 w 9152021"/>
                <a:gd name="connsiteY32" fmla="*/ 24063 h 3184358"/>
                <a:gd name="connsiteX33" fmla="*/ 5350042 w 9152021"/>
                <a:gd name="connsiteY33" fmla="*/ 8021 h 3184358"/>
                <a:gd name="connsiteX34" fmla="*/ 5518484 w 9152021"/>
                <a:gd name="connsiteY34" fmla="*/ 0 h 3184358"/>
                <a:gd name="connsiteX35" fmla="*/ 5694947 w 9152021"/>
                <a:gd name="connsiteY35" fmla="*/ 0 h 3184358"/>
                <a:gd name="connsiteX36" fmla="*/ 5823284 w 9152021"/>
                <a:gd name="connsiteY36" fmla="*/ 0 h 3184358"/>
                <a:gd name="connsiteX37" fmla="*/ 5999747 w 9152021"/>
                <a:gd name="connsiteY37" fmla="*/ 0 h 3184358"/>
                <a:gd name="connsiteX38" fmla="*/ 6184231 w 9152021"/>
                <a:gd name="connsiteY38" fmla="*/ 8021 h 3184358"/>
                <a:gd name="connsiteX39" fmla="*/ 6448926 w 9152021"/>
                <a:gd name="connsiteY39" fmla="*/ 24063 h 3184358"/>
                <a:gd name="connsiteX40" fmla="*/ 6633410 w 9152021"/>
                <a:gd name="connsiteY40" fmla="*/ 40105 h 3184358"/>
                <a:gd name="connsiteX41" fmla="*/ 6801853 w 9152021"/>
                <a:gd name="connsiteY41" fmla="*/ 56147 h 3184358"/>
                <a:gd name="connsiteX42" fmla="*/ 7122695 w 9152021"/>
                <a:gd name="connsiteY42" fmla="*/ 112295 h 3184358"/>
                <a:gd name="connsiteX43" fmla="*/ 7339263 w 9152021"/>
                <a:gd name="connsiteY43" fmla="*/ 152400 h 3184358"/>
                <a:gd name="connsiteX44" fmla="*/ 7539789 w 9152021"/>
                <a:gd name="connsiteY44" fmla="*/ 200526 h 3184358"/>
                <a:gd name="connsiteX45" fmla="*/ 7716253 w 9152021"/>
                <a:gd name="connsiteY45" fmla="*/ 248652 h 3184358"/>
                <a:gd name="connsiteX46" fmla="*/ 7828547 w 9152021"/>
                <a:gd name="connsiteY46" fmla="*/ 288758 h 3184358"/>
                <a:gd name="connsiteX47" fmla="*/ 7980947 w 9152021"/>
                <a:gd name="connsiteY47" fmla="*/ 344905 h 3184358"/>
                <a:gd name="connsiteX48" fmla="*/ 8149389 w 9152021"/>
                <a:gd name="connsiteY48" fmla="*/ 409074 h 3184358"/>
                <a:gd name="connsiteX49" fmla="*/ 8333874 w 9152021"/>
                <a:gd name="connsiteY49" fmla="*/ 497305 h 3184358"/>
                <a:gd name="connsiteX50" fmla="*/ 8454189 w 9152021"/>
                <a:gd name="connsiteY50" fmla="*/ 553452 h 3184358"/>
                <a:gd name="connsiteX51" fmla="*/ 8550442 w 9152021"/>
                <a:gd name="connsiteY51" fmla="*/ 617621 h 3184358"/>
                <a:gd name="connsiteX52" fmla="*/ 8638674 w 9152021"/>
                <a:gd name="connsiteY52" fmla="*/ 681789 h 3184358"/>
                <a:gd name="connsiteX53" fmla="*/ 8726905 w 9152021"/>
                <a:gd name="connsiteY53" fmla="*/ 745958 h 3184358"/>
                <a:gd name="connsiteX54" fmla="*/ 8823158 w 9152021"/>
                <a:gd name="connsiteY54" fmla="*/ 826168 h 3184358"/>
                <a:gd name="connsiteX55" fmla="*/ 8879305 w 9152021"/>
                <a:gd name="connsiteY55" fmla="*/ 874295 h 3184358"/>
                <a:gd name="connsiteX56" fmla="*/ 8943474 w 9152021"/>
                <a:gd name="connsiteY56" fmla="*/ 954505 h 3184358"/>
                <a:gd name="connsiteX57" fmla="*/ 8999621 w 9152021"/>
                <a:gd name="connsiteY57" fmla="*/ 1018674 h 3184358"/>
                <a:gd name="connsiteX58" fmla="*/ 9039726 w 9152021"/>
                <a:gd name="connsiteY58" fmla="*/ 1090863 h 3184358"/>
                <a:gd name="connsiteX59" fmla="*/ 9079831 w 9152021"/>
                <a:gd name="connsiteY59" fmla="*/ 1163052 h 3184358"/>
                <a:gd name="connsiteX60" fmla="*/ 9111916 w 9152021"/>
                <a:gd name="connsiteY60" fmla="*/ 1235242 h 3184358"/>
                <a:gd name="connsiteX61" fmla="*/ 9135979 w 9152021"/>
                <a:gd name="connsiteY61" fmla="*/ 1323474 h 3184358"/>
                <a:gd name="connsiteX62" fmla="*/ 9144000 w 9152021"/>
                <a:gd name="connsiteY62" fmla="*/ 1411705 h 3184358"/>
                <a:gd name="connsiteX63" fmla="*/ 9152021 w 9152021"/>
                <a:gd name="connsiteY63" fmla="*/ 1475874 h 3184358"/>
                <a:gd name="connsiteX64" fmla="*/ 9152021 w 9152021"/>
                <a:gd name="connsiteY64" fmla="*/ 1556084 h 3184358"/>
                <a:gd name="connsiteX65" fmla="*/ 9144000 w 9152021"/>
                <a:gd name="connsiteY65" fmla="*/ 1644316 h 3184358"/>
                <a:gd name="connsiteX66" fmla="*/ 9127958 w 9152021"/>
                <a:gd name="connsiteY66" fmla="*/ 1716505 h 3184358"/>
                <a:gd name="connsiteX67" fmla="*/ 9095874 w 9152021"/>
                <a:gd name="connsiteY67" fmla="*/ 1812758 h 3184358"/>
                <a:gd name="connsiteX68" fmla="*/ 9055768 w 9152021"/>
                <a:gd name="connsiteY68" fmla="*/ 1900989 h 3184358"/>
                <a:gd name="connsiteX69" fmla="*/ 8991600 w 9152021"/>
                <a:gd name="connsiteY69" fmla="*/ 2005263 h 3184358"/>
                <a:gd name="connsiteX70" fmla="*/ 8935453 w 9152021"/>
                <a:gd name="connsiteY70" fmla="*/ 2085474 h 3184358"/>
                <a:gd name="connsiteX71" fmla="*/ 8871284 w 9152021"/>
                <a:gd name="connsiteY71" fmla="*/ 2157663 h 3184358"/>
                <a:gd name="connsiteX72" fmla="*/ 8807116 w 9152021"/>
                <a:gd name="connsiteY72" fmla="*/ 2229852 h 3184358"/>
                <a:gd name="connsiteX73" fmla="*/ 8718884 w 9152021"/>
                <a:gd name="connsiteY73" fmla="*/ 2318084 h 3184358"/>
                <a:gd name="connsiteX74" fmla="*/ 8646695 w 9152021"/>
                <a:gd name="connsiteY74" fmla="*/ 2382252 h 3184358"/>
                <a:gd name="connsiteX75" fmla="*/ 8582526 w 9152021"/>
                <a:gd name="connsiteY75" fmla="*/ 2430379 h 3184358"/>
                <a:gd name="connsiteX76" fmla="*/ 8462210 w 9152021"/>
                <a:gd name="connsiteY76" fmla="*/ 2518610 h 3184358"/>
                <a:gd name="connsiteX77" fmla="*/ 8382000 w 9152021"/>
                <a:gd name="connsiteY77" fmla="*/ 2574758 h 3184358"/>
                <a:gd name="connsiteX78" fmla="*/ 8277726 w 9152021"/>
                <a:gd name="connsiteY78" fmla="*/ 2630905 h 3184358"/>
                <a:gd name="connsiteX79" fmla="*/ 8141368 w 9152021"/>
                <a:gd name="connsiteY79" fmla="*/ 2711116 h 3184358"/>
                <a:gd name="connsiteX80" fmla="*/ 8013031 w 9152021"/>
                <a:gd name="connsiteY80" fmla="*/ 2767263 h 3184358"/>
                <a:gd name="connsiteX81" fmla="*/ 7876674 w 9152021"/>
                <a:gd name="connsiteY81" fmla="*/ 2823410 h 3184358"/>
                <a:gd name="connsiteX82" fmla="*/ 7732295 w 9152021"/>
                <a:gd name="connsiteY82" fmla="*/ 2879558 h 3184358"/>
                <a:gd name="connsiteX83" fmla="*/ 7587916 w 9152021"/>
                <a:gd name="connsiteY83" fmla="*/ 2935705 h 3184358"/>
                <a:gd name="connsiteX84" fmla="*/ 7427495 w 9152021"/>
                <a:gd name="connsiteY84" fmla="*/ 2975810 h 3184358"/>
                <a:gd name="connsiteX85" fmla="*/ 7275095 w 9152021"/>
                <a:gd name="connsiteY85" fmla="*/ 3015916 h 3184358"/>
                <a:gd name="connsiteX86" fmla="*/ 7138737 w 9152021"/>
                <a:gd name="connsiteY86" fmla="*/ 3048000 h 3184358"/>
                <a:gd name="connsiteX87" fmla="*/ 7026442 w 9152021"/>
                <a:gd name="connsiteY87" fmla="*/ 3080084 h 3184358"/>
                <a:gd name="connsiteX88" fmla="*/ 6906126 w 9152021"/>
                <a:gd name="connsiteY88" fmla="*/ 3104147 h 3184358"/>
                <a:gd name="connsiteX89" fmla="*/ 6729663 w 9152021"/>
                <a:gd name="connsiteY89" fmla="*/ 3128210 h 3184358"/>
                <a:gd name="connsiteX90" fmla="*/ 6569242 w 9152021"/>
                <a:gd name="connsiteY90" fmla="*/ 3152274 h 3184358"/>
                <a:gd name="connsiteX91" fmla="*/ 6408821 w 9152021"/>
                <a:gd name="connsiteY91" fmla="*/ 3168316 h 3184358"/>
                <a:gd name="connsiteX92" fmla="*/ 6256421 w 9152021"/>
                <a:gd name="connsiteY92" fmla="*/ 3176337 h 3184358"/>
                <a:gd name="connsiteX93" fmla="*/ 6055895 w 9152021"/>
                <a:gd name="connsiteY93" fmla="*/ 3184358 h 3184358"/>
                <a:gd name="connsiteX94" fmla="*/ 5815263 w 9152021"/>
                <a:gd name="connsiteY94" fmla="*/ 3184358 h 3184358"/>
                <a:gd name="connsiteX95" fmla="*/ 5582653 w 9152021"/>
                <a:gd name="connsiteY95" fmla="*/ 3184358 h 3184358"/>
                <a:gd name="connsiteX96" fmla="*/ 5245768 w 9152021"/>
                <a:gd name="connsiteY96" fmla="*/ 3168316 h 3184358"/>
                <a:gd name="connsiteX97" fmla="*/ 5013158 w 9152021"/>
                <a:gd name="connsiteY97" fmla="*/ 3144252 h 3184358"/>
                <a:gd name="connsiteX98" fmla="*/ 4732421 w 9152021"/>
                <a:gd name="connsiteY98" fmla="*/ 3112168 h 3184358"/>
                <a:gd name="connsiteX99" fmla="*/ 4451684 w 9152021"/>
                <a:gd name="connsiteY99" fmla="*/ 3064042 h 3184358"/>
                <a:gd name="connsiteX100" fmla="*/ 4235116 w 9152021"/>
                <a:gd name="connsiteY100" fmla="*/ 3031958 h 3184358"/>
                <a:gd name="connsiteX101" fmla="*/ 3954379 w 9152021"/>
                <a:gd name="connsiteY101" fmla="*/ 2983831 h 3184358"/>
                <a:gd name="connsiteX102" fmla="*/ 3617495 w 9152021"/>
                <a:gd name="connsiteY102" fmla="*/ 2903621 h 3184358"/>
                <a:gd name="connsiteX103" fmla="*/ 3400926 w 9152021"/>
                <a:gd name="connsiteY103" fmla="*/ 2847474 h 3184358"/>
                <a:gd name="connsiteX104" fmla="*/ 3120189 w 9152021"/>
                <a:gd name="connsiteY104" fmla="*/ 2767263 h 3184358"/>
                <a:gd name="connsiteX105" fmla="*/ 2863516 w 9152021"/>
                <a:gd name="connsiteY105" fmla="*/ 2695074 h 3184358"/>
                <a:gd name="connsiteX106" fmla="*/ 2478505 w 9152021"/>
                <a:gd name="connsiteY106" fmla="*/ 2574758 h 3184358"/>
                <a:gd name="connsiteX107" fmla="*/ 2117558 w 9152021"/>
                <a:gd name="connsiteY107" fmla="*/ 2446421 h 3184358"/>
                <a:gd name="connsiteX108" fmla="*/ 1716505 w 9152021"/>
                <a:gd name="connsiteY108" fmla="*/ 2286000 h 3184358"/>
                <a:gd name="connsiteX109" fmla="*/ 1355558 w 9152021"/>
                <a:gd name="connsiteY109" fmla="*/ 2141621 h 3184358"/>
                <a:gd name="connsiteX110" fmla="*/ 1050758 w 9152021"/>
                <a:gd name="connsiteY110" fmla="*/ 2005263 h 3184358"/>
                <a:gd name="connsiteX111" fmla="*/ 842210 w 9152021"/>
                <a:gd name="connsiteY111" fmla="*/ 1900989 h 3184358"/>
                <a:gd name="connsiteX112" fmla="*/ 625642 w 9152021"/>
                <a:gd name="connsiteY112" fmla="*/ 1796716 h 3184358"/>
                <a:gd name="connsiteX113" fmla="*/ 417095 w 9152021"/>
                <a:gd name="connsiteY113" fmla="*/ 1676400 h 3184358"/>
                <a:gd name="connsiteX114" fmla="*/ 304800 w 9152021"/>
                <a:gd name="connsiteY114" fmla="*/ 1604210 h 3184358"/>
                <a:gd name="connsiteX115" fmla="*/ 256674 w 9152021"/>
                <a:gd name="connsiteY115" fmla="*/ 1580147 h 3184358"/>
                <a:gd name="connsiteX116" fmla="*/ 184484 w 9152021"/>
                <a:gd name="connsiteY116" fmla="*/ 1532021 h 3184358"/>
                <a:gd name="connsiteX117" fmla="*/ 144379 w 9152021"/>
                <a:gd name="connsiteY117" fmla="*/ 1499937 h 3184358"/>
                <a:gd name="connsiteX118" fmla="*/ 104274 w 9152021"/>
                <a:gd name="connsiteY118" fmla="*/ 1467852 h 3184358"/>
                <a:gd name="connsiteX119" fmla="*/ 64168 w 9152021"/>
                <a:gd name="connsiteY119" fmla="*/ 1427747 h 3184358"/>
                <a:gd name="connsiteX120" fmla="*/ 40105 w 9152021"/>
                <a:gd name="connsiteY120" fmla="*/ 1403684 h 3184358"/>
                <a:gd name="connsiteX121" fmla="*/ 0 w 9152021"/>
                <a:gd name="connsiteY121" fmla="*/ 1339516 h 31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152021" h="3184358">
                  <a:moveTo>
                    <a:pt x="0" y="1339516"/>
                  </a:moveTo>
                  <a:lnTo>
                    <a:pt x="48126" y="1275347"/>
                  </a:lnTo>
                  <a:lnTo>
                    <a:pt x="128337" y="1235242"/>
                  </a:lnTo>
                  <a:lnTo>
                    <a:pt x="208547" y="1195137"/>
                  </a:lnTo>
                  <a:lnTo>
                    <a:pt x="288758" y="1171074"/>
                  </a:lnTo>
                  <a:lnTo>
                    <a:pt x="360947" y="1147010"/>
                  </a:lnTo>
                  <a:lnTo>
                    <a:pt x="441158" y="1114926"/>
                  </a:lnTo>
                  <a:lnTo>
                    <a:pt x="497305" y="1090863"/>
                  </a:lnTo>
                  <a:lnTo>
                    <a:pt x="569495" y="1066800"/>
                  </a:lnTo>
                  <a:lnTo>
                    <a:pt x="625642" y="1042737"/>
                  </a:lnTo>
                  <a:lnTo>
                    <a:pt x="705853" y="1026695"/>
                  </a:lnTo>
                  <a:lnTo>
                    <a:pt x="770021" y="1002631"/>
                  </a:lnTo>
                  <a:lnTo>
                    <a:pt x="866274" y="970547"/>
                  </a:lnTo>
                  <a:lnTo>
                    <a:pt x="1018674" y="930442"/>
                  </a:lnTo>
                  <a:lnTo>
                    <a:pt x="1155031" y="890337"/>
                  </a:lnTo>
                  <a:lnTo>
                    <a:pt x="1307431" y="850231"/>
                  </a:lnTo>
                  <a:lnTo>
                    <a:pt x="1499937" y="802105"/>
                  </a:lnTo>
                  <a:lnTo>
                    <a:pt x="1740568" y="729916"/>
                  </a:lnTo>
                  <a:lnTo>
                    <a:pt x="1941095" y="681789"/>
                  </a:lnTo>
                  <a:lnTo>
                    <a:pt x="2173705" y="625642"/>
                  </a:lnTo>
                  <a:lnTo>
                    <a:pt x="2438400" y="553452"/>
                  </a:lnTo>
                  <a:lnTo>
                    <a:pt x="2638926" y="505326"/>
                  </a:lnTo>
                  <a:lnTo>
                    <a:pt x="2895600" y="457200"/>
                  </a:lnTo>
                  <a:lnTo>
                    <a:pt x="3168316" y="393031"/>
                  </a:lnTo>
                  <a:lnTo>
                    <a:pt x="3433010" y="336884"/>
                  </a:lnTo>
                  <a:lnTo>
                    <a:pt x="3697705" y="272716"/>
                  </a:lnTo>
                  <a:lnTo>
                    <a:pt x="4010526" y="200526"/>
                  </a:lnTo>
                  <a:lnTo>
                    <a:pt x="4211053" y="160421"/>
                  </a:lnTo>
                  <a:lnTo>
                    <a:pt x="4395537" y="120316"/>
                  </a:lnTo>
                  <a:lnTo>
                    <a:pt x="4572000" y="96252"/>
                  </a:lnTo>
                  <a:lnTo>
                    <a:pt x="4764505" y="64168"/>
                  </a:lnTo>
                  <a:lnTo>
                    <a:pt x="4916905" y="48126"/>
                  </a:lnTo>
                  <a:lnTo>
                    <a:pt x="5109410" y="24063"/>
                  </a:lnTo>
                  <a:lnTo>
                    <a:pt x="5350042" y="8021"/>
                  </a:lnTo>
                  <a:lnTo>
                    <a:pt x="5518484" y="0"/>
                  </a:lnTo>
                  <a:lnTo>
                    <a:pt x="5694947" y="0"/>
                  </a:lnTo>
                  <a:lnTo>
                    <a:pt x="5823284" y="0"/>
                  </a:lnTo>
                  <a:lnTo>
                    <a:pt x="5999747" y="0"/>
                  </a:lnTo>
                  <a:lnTo>
                    <a:pt x="6184231" y="8021"/>
                  </a:lnTo>
                  <a:lnTo>
                    <a:pt x="6448926" y="24063"/>
                  </a:lnTo>
                  <a:lnTo>
                    <a:pt x="6633410" y="40105"/>
                  </a:lnTo>
                  <a:lnTo>
                    <a:pt x="6801853" y="56147"/>
                  </a:lnTo>
                  <a:lnTo>
                    <a:pt x="7122695" y="112295"/>
                  </a:lnTo>
                  <a:lnTo>
                    <a:pt x="7339263" y="152400"/>
                  </a:lnTo>
                  <a:lnTo>
                    <a:pt x="7539789" y="200526"/>
                  </a:lnTo>
                  <a:lnTo>
                    <a:pt x="7716253" y="248652"/>
                  </a:lnTo>
                  <a:lnTo>
                    <a:pt x="7828547" y="288758"/>
                  </a:lnTo>
                  <a:lnTo>
                    <a:pt x="7980947" y="344905"/>
                  </a:lnTo>
                  <a:lnTo>
                    <a:pt x="8149389" y="409074"/>
                  </a:lnTo>
                  <a:lnTo>
                    <a:pt x="8333874" y="497305"/>
                  </a:lnTo>
                  <a:lnTo>
                    <a:pt x="8454189" y="553452"/>
                  </a:lnTo>
                  <a:lnTo>
                    <a:pt x="8550442" y="617621"/>
                  </a:lnTo>
                  <a:lnTo>
                    <a:pt x="8638674" y="681789"/>
                  </a:lnTo>
                  <a:lnTo>
                    <a:pt x="8726905" y="745958"/>
                  </a:lnTo>
                  <a:lnTo>
                    <a:pt x="8823158" y="826168"/>
                  </a:lnTo>
                  <a:lnTo>
                    <a:pt x="8879305" y="874295"/>
                  </a:lnTo>
                  <a:lnTo>
                    <a:pt x="8943474" y="954505"/>
                  </a:lnTo>
                  <a:lnTo>
                    <a:pt x="8999621" y="1018674"/>
                  </a:lnTo>
                  <a:lnTo>
                    <a:pt x="9039726" y="1090863"/>
                  </a:lnTo>
                  <a:lnTo>
                    <a:pt x="9079831" y="1163052"/>
                  </a:lnTo>
                  <a:lnTo>
                    <a:pt x="9111916" y="1235242"/>
                  </a:lnTo>
                  <a:lnTo>
                    <a:pt x="9135979" y="1323474"/>
                  </a:lnTo>
                  <a:lnTo>
                    <a:pt x="9144000" y="1411705"/>
                  </a:lnTo>
                  <a:lnTo>
                    <a:pt x="9152021" y="1475874"/>
                  </a:lnTo>
                  <a:lnTo>
                    <a:pt x="9152021" y="1556084"/>
                  </a:lnTo>
                  <a:lnTo>
                    <a:pt x="9144000" y="1644316"/>
                  </a:lnTo>
                  <a:lnTo>
                    <a:pt x="9127958" y="1716505"/>
                  </a:lnTo>
                  <a:lnTo>
                    <a:pt x="9095874" y="1812758"/>
                  </a:lnTo>
                  <a:lnTo>
                    <a:pt x="9055768" y="1900989"/>
                  </a:lnTo>
                  <a:lnTo>
                    <a:pt x="8991600" y="2005263"/>
                  </a:lnTo>
                  <a:lnTo>
                    <a:pt x="8935453" y="2085474"/>
                  </a:lnTo>
                  <a:lnTo>
                    <a:pt x="8871284" y="2157663"/>
                  </a:lnTo>
                  <a:lnTo>
                    <a:pt x="8807116" y="2229852"/>
                  </a:lnTo>
                  <a:lnTo>
                    <a:pt x="8718884" y="2318084"/>
                  </a:lnTo>
                  <a:lnTo>
                    <a:pt x="8646695" y="2382252"/>
                  </a:lnTo>
                  <a:lnTo>
                    <a:pt x="8582526" y="2430379"/>
                  </a:lnTo>
                  <a:lnTo>
                    <a:pt x="8462210" y="2518610"/>
                  </a:lnTo>
                  <a:lnTo>
                    <a:pt x="8382000" y="2574758"/>
                  </a:lnTo>
                  <a:lnTo>
                    <a:pt x="8277726" y="2630905"/>
                  </a:lnTo>
                  <a:lnTo>
                    <a:pt x="8141368" y="2711116"/>
                  </a:lnTo>
                  <a:lnTo>
                    <a:pt x="8013031" y="2767263"/>
                  </a:lnTo>
                  <a:lnTo>
                    <a:pt x="7876674" y="2823410"/>
                  </a:lnTo>
                  <a:lnTo>
                    <a:pt x="7732295" y="2879558"/>
                  </a:lnTo>
                  <a:lnTo>
                    <a:pt x="7587916" y="2935705"/>
                  </a:lnTo>
                  <a:lnTo>
                    <a:pt x="7427495" y="2975810"/>
                  </a:lnTo>
                  <a:lnTo>
                    <a:pt x="7275095" y="3015916"/>
                  </a:lnTo>
                  <a:lnTo>
                    <a:pt x="7138737" y="3048000"/>
                  </a:lnTo>
                  <a:lnTo>
                    <a:pt x="7026442" y="3080084"/>
                  </a:lnTo>
                  <a:lnTo>
                    <a:pt x="6906126" y="3104147"/>
                  </a:lnTo>
                  <a:lnTo>
                    <a:pt x="6729663" y="3128210"/>
                  </a:lnTo>
                  <a:lnTo>
                    <a:pt x="6569242" y="3152274"/>
                  </a:lnTo>
                  <a:lnTo>
                    <a:pt x="6408821" y="3168316"/>
                  </a:lnTo>
                  <a:lnTo>
                    <a:pt x="6256421" y="3176337"/>
                  </a:lnTo>
                  <a:lnTo>
                    <a:pt x="6055895" y="3184358"/>
                  </a:lnTo>
                  <a:lnTo>
                    <a:pt x="5815263" y="3184358"/>
                  </a:lnTo>
                  <a:lnTo>
                    <a:pt x="5582653" y="3184358"/>
                  </a:lnTo>
                  <a:lnTo>
                    <a:pt x="5245768" y="3168316"/>
                  </a:lnTo>
                  <a:lnTo>
                    <a:pt x="5013158" y="3144252"/>
                  </a:lnTo>
                  <a:lnTo>
                    <a:pt x="4732421" y="3112168"/>
                  </a:lnTo>
                  <a:lnTo>
                    <a:pt x="4451684" y="3064042"/>
                  </a:lnTo>
                  <a:lnTo>
                    <a:pt x="4235116" y="3031958"/>
                  </a:lnTo>
                  <a:lnTo>
                    <a:pt x="3954379" y="2983831"/>
                  </a:lnTo>
                  <a:lnTo>
                    <a:pt x="3617495" y="2903621"/>
                  </a:lnTo>
                  <a:lnTo>
                    <a:pt x="3400926" y="2847474"/>
                  </a:lnTo>
                  <a:lnTo>
                    <a:pt x="3120189" y="2767263"/>
                  </a:lnTo>
                  <a:lnTo>
                    <a:pt x="2863516" y="2695074"/>
                  </a:lnTo>
                  <a:lnTo>
                    <a:pt x="2478505" y="2574758"/>
                  </a:lnTo>
                  <a:lnTo>
                    <a:pt x="2117558" y="2446421"/>
                  </a:lnTo>
                  <a:lnTo>
                    <a:pt x="1716505" y="2286000"/>
                  </a:lnTo>
                  <a:lnTo>
                    <a:pt x="1355558" y="2141621"/>
                  </a:lnTo>
                  <a:lnTo>
                    <a:pt x="1050758" y="2005263"/>
                  </a:lnTo>
                  <a:lnTo>
                    <a:pt x="842210" y="1900989"/>
                  </a:lnTo>
                  <a:lnTo>
                    <a:pt x="625642" y="1796716"/>
                  </a:lnTo>
                  <a:lnTo>
                    <a:pt x="417095" y="1676400"/>
                  </a:lnTo>
                  <a:lnTo>
                    <a:pt x="304800" y="1604210"/>
                  </a:lnTo>
                  <a:lnTo>
                    <a:pt x="256674" y="1580147"/>
                  </a:lnTo>
                  <a:lnTo>
                    <a:pt x="184484" y="1532021"/>
                  </a:lnTo>
                  <a:lnTo>
                    <a:pt x="144379" y="1499937"/>
                  </a:lnTo>
                  <a:lnTo>
                    <a:pt x="104274" y="1467852"/>
                  </a:lnTo>
                  <a:lnTo>
                    <a:pt x="64168" y="1427747"/>
                  </a:lnTo>
                  <a:lnTo>
                    <a:pt x="40105" y="1403684"/>
                  </a:lnTo>
                  <a:lnTo>
                    <a:pt x="0" y="1339516"/>
                  </a:lnTo>
                  <a:close/>
                </a:path>
              </a:pathLst>
            </a:custGeom>
            <a:solidFill>
              <a:srgbClr val="E5E5E5">
                <a:alpha val="50196"/>
              </a:srgbClr>
            </a:solidFill>
            <a:ln w="9525">
              <a:solidFill>
                <a:srgbClr val="7F7F7F">
                  <a:alpha val="50196"/>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ihandform: Form 34">
              <a:extLst>
                <a:ext uri="{FF2B5EF4-FFF2-40B4-BE49-F238E27FC236}">
                  <a16:creationId xmlns:a16="http://schemas.microsoft.com/office/drawing/2014/main" xmlns="" id="{739CF0E4-9369-4A29-B073-BFFE43B1E3E5}"/>
                </a:ext>
              </a:extLst>
            </p:cNvPr>
            <p:cNvSpPr>
              <a:spLocks noChangeAspect="1"/>
            </p:cNvSpPr>
            <p:nvPr/>
          </p:nvSpPr>
          <p:spPr>
            <a:xfrm rot="217069">
              <a:off x="1271180" y="2668412"/>
              <a:ext cx="2560079" cy="1276946"/>
            </a:xfrm>
            <a:custGeom>
              <a:avLst/>
              <a:gdLst>
                <a:gd name="connsiteX0" fmla="*/ 0 w 9152021"/>
                <a:gd name="connsiteY0" fmla="*/ 1339516 h 3184358"/>
                <a:gd name="connsiteX1" fmla="*/ 48126 w 9152021"/>
                <a:gd name="connsiteY1" fmla="*/ 1275347 h 3184358"/>
                <a:gd name="connsiteX2" fmla="*/ 128337 w 9152021"/>
                <a:gd name="connsiteY2" fmla="*/ 1235242 h 3184358"/>
                <a:gd name="connsiteX3" fmla="*/ 208547 w 9152021"/>
                <a:gd name="connsiteY3" fmla="*/ 1195137 h 3184358"/>
                <a:gd name="connsiteX4" fmla="*/ 288758 w 9152021"/>
                <a:gd name="connsiteY4" fmla="*/ 1171074 h 3184358"/>
                <a:gd name="connsiteX5" fmla="*/ 360947 w 9152021"/>
                <a:gd name="connsiteY5" fmla="*/ 1147010 h 3184358"/>
                <a:gd name="connsiteX6" fmla="*/ 441158 w 9152021"/>
                <a:gd name="connsiteY6" fmla="*/ 1114926 h 3184358"/>
                <a:gd name="connsiteX7" fmla="*/ 497305 w 9152021"/>
                <a:gd name="connsiteY7" fmla="*/ 1090863 h 3184358"/>
                <a:gd name="connsiteX8" fmla="*/ 569495 w 9152021"/>
                <a:gd name="connsiteY8" fmla="*/ 1066800 h 3184358"/>
                <a:gd name="connsiteX9" fmla="*/ 625642 w 9152021"/>
                <a:gd name="connsiteY9" fmla="*/ 1042737 h 3184358"/>
                <a:gd name="connsiteX10" fmla="*/ 705853 w 9152021"/>
                <a:gd name="connsiteY10" fmla="*/ 1026695 h 3184358"/>
                <a:gd name="connsiteX11" fmla="*/ 770021 w 9152021"/>
                <a:gd name="connsiteY11" fmla="*/ 1002631 h 3184358"/>
                <a:gd name="connsiteX12" fmla="*/ 866274 w 9152021"/>
                <a:gd name="connsiteY12" fmla="*/ 970547 h 3184358"/>
                <a:gd name="connsiteX13" fmla="*/ 1018674 w 9152021"/>
                <a:gd name="connsiteY13" fmla="*/ 930442 h 3184358"/>
                <a:gd name="connsiteX14" fmla="*/ 1155031 w 9152021"/>
                <a:gd name="connsiteY14" fmla="*/ 890337 h 3184358"/>
                <a:gd name="connsiteX15" fmla="*/ 1307431 w 9152021"/>
                <a:gd name="connsiteY15" fmla="*/ 850231 h 3184358"/>
                <a:gd name="connsiteX16" fmla="*/ 1499937 w 9152021"/>
                <a:gd name="connsiteY16" fmla="*/ 802105 h 3184358"/>
                <a:gd name="connsiteX17" fmla="*/ 1740568 w 9152021"/>
                <a:gd name="connsiteY17" fmla="*/ 729916 h 3184358"/>
                <a:gd name="connsiteX18" fmla="*/ 1941095 w 9152021"/>
                <a:gd name="connsiteY18" fmla="*/ 681789 h 3184358"/>
                <a:gd name="connsiteX19" fmla="*/ 2173705 w 9152021"/>
                <a:gd name="connsiteY19" fmla="*/ 625642 h 3184358"/>
                <a:gd name="connsiteX20" fmla="*/ 2438400 w 9152021"/>
                <a:gd name="connsiteY20" fmla="*/ 553452 h 3184358"/>
                <a:gd name="connsiteX21" fmla="*/ 2638926 w 9152021"/>
                <a:gd name="connsiteY21" fmla="*/ 505326 h 3184358"/>
                <a:gd name="connsiteX22" fmla="*/ 2895600 w 9152021"/>
                <a:gd name="connsiteY22" fmla="*/ 457200 h 3184358"/>
                <a:gd name="connsiteX23" fmla="*/ 3168316 w 9152021"/>
                <a:gd name="connsiteY23" fmla="*/ 393031 h 3184358"/>
                <a:gd name="connsiteX24" fmla="*/ 3433010 w 9152021"/>
                <a:gd name="connsiteY24" fmla="*/ 336884 h 3184358"/>
                <a:gd name="connsiteX25" fmla="*/ 3697705 w 9152021"/>
                <a:gd name="connsiteY25" fmla="*/ 272716 h 3184358"/>
                <a:gd name="connsiteX26" fmla="*/ 4010526 w 9152021"/>
                <a:gd name="connsiteY26" fmla="*/ 200526 h 3184358"/>
                <a:gd name="connsiteX27" fmla="*/ 4211053 w 9152021"/>
                <a:gd name="connsiteY27" fmla="*/ 160421 h 3184358"/>
                <a:gd name="connsiteX28" fmla="*/ 4395537 w 9152021"/>
                <a:gd name="connsiteY28" fmla="*/ 120316 h 3184358"/>
                <a:gd name="connsiteX29" fmla="*/ 4572000 w 9152021"/>
                <a:gd name="connsiteY29" fmla="*/ 96252 h 3184358"/>
                <a:gd name="connsiteX30" fmla="*/ 4764505 w 9152021"/>
                <a:gd name="connsiteY30" fmla="*/ 64168 h 3184358"/>
                <a:gd name="connsiteX31" fmla="*/ 4916905 w 9152021"/>
                <a:gd name="connsiteY31" fmla="*/ 48126 h 3184358"/>
                <a:gd name="connsiteX32" fmla="*/ 5109410 w 9152021"/>
                <a:gd name="connsiteY32" fmla="*/ 24063 h 3184358"/>
                <a:gd name="connsiteX33" fmla="*/ 5350042 w 9152021"/>
                <a:gd name="connsiteY33" fmla="*/ 8021 h 3184358"/>
                <a:gd name="connsiteX34" fmla="*/ 5518484 w 9152021"/>
                <a:gd name="connsiteY34" fmla="*/ 0 h 3184358"/>
                <a:gd name="connsiteX35" fmla="*/ 5694947 w 9152021"/>
                <a:gd name="connsiteY35" fmla="*/ 0 h 3184358"/>
                <a:gd name="connsiteX36" fmla="*/ 5823284 w 9152021"/>
                <a:gd name="connsiteY36" fmla="*/ 0 h 3184358"/>
                <a:gd name="connsiteX37" fmla="*/ 5999747 w 9152021"/>
                <a:gd name="connsiteY37" fmla="*/ 0 h 3184358"/>
                <a:gd name="connsiteX38" fmla="*/ 6184231 w 9152021"/>
                <a:gd name="connsiteY38" fmla="*/ 8021 h 3184358"/>
                <a:gd name="connsiteX39" fmla="*/ 6448926 w 9152021"/>
                <a:gd name="connsiteY39" fmla="*/ 24063 h 3184358"/>
                <a:gd name="connsiteX40" fmla="*/ 6633410 w 9152021"/>
                <a:gd name="connsiteY40" fmla="*/ 40105 h 3184358"/>
                <a:gd name="connsiteX41" fmla="*/ 6801853 w 9152021"/>
                <a:gd name="connsiteY41" fmla="*/ 56147 h 3184358"/>
                <a:gd name="connsiteX42" fmla="*/ 7122695 w 9152021"/>
                <a:gd name="connsiteY42" fmla="*/ 112295 h 3184358"/>
                <a:gd name="connsiteX43" fmla="*/ 7339263 w 9152021"/>
                <a:gd name="connsiteY43" fmla="*/ 152400 h 3184358"/>
                <a:gd name="connsiteX44" fmla="*/ 7539789 w 9152021"/>
                <a:gd name="connsiteY44" fmla="*/ 200526 h 3184358"/>
                <a:gd name="connsiteX45" fmla="*/ 7716253 w 9152021"/>
                <a:gd name="connsiteY45" fmla="*/ 248652 h 3184358"/>
                <a:gd name="connsiteX46" fmla="*/ 7828547 w 9152021"/>
                <a:gd name="connsiteY46" fmla="*/ 288758 h 3184358"/>
                <a:gd name="connsiteX47" fmla="*/ 7980947 w 9152021"/>
                <a:gd name="connsiteY47" fmla="*/ 344905 h 3184358"/>
                <a:gd name="connsiteX48" fmla="*/ 8149389 w 9152021"/>
                <a:gd name="connsiteY48" fmla="*/ 409074 h 3184358"/>
                <a:gd name="connsiteX49" fmla="*/ 8333874 w 9152021"/>
                <a:gd name="connsiteY49" fmla="*/ 497305 h 3184358"/>
                <a:gd name="connsiteX50" fmla="*/ 8454189 w 9152021"/>
                <a:gd name="connsiteY50" fmla="*/ 553452 h 3184358"/>
                <a:gd name="connsiteX51" fmla="*/ 8550442 w 9152021"/>
                <a:gd name="connsiteY51" fmla="*/ 617621 h 3184358"/>
                <a:gd name="connsiteX52" fmla="*/ 8638674 w 9152021"/>
                <a:gd name="connsiteY52" fmla="*/ 681789 h 3184358"/>
                <a:gd name="connsiteX53" fmla="*/ 8726905 w 9152021"/>
                <a:gd name="connsiteY53" fmla="*/ 745958 h 3184358"/>
                <a:gd name="connsiteX54" fmla="*/ 8823158 w 9152021"/>
                <a:gd name="connsiteY54" fmla="*/ 826168 h 3184358"/>
                <a:gd name="connsiteX55" fmla="*/ 8879305 w 9152021"/>
                <a:gd name="connsiteY55" fmla="*/ 874295 h 3184358"/>
                <a:gd name="connsiteX56" fmla="*/ 8943474 w 9152021"/>
                <a:gd name="connsiteY56" fmla="*/ 954505 h 3184358"/>
                <a:gd name="connsiteX57" fmla="*/ 8999621 w 9152021"/>
                <a:gd name="connsiteY57" fmla="*/ 1018674 h 3184358"/>
                <a:gd name="connsiteX58" fmla="*/ 9039726 w 9152021"/>
                <a:gd name="connsiteY58" fmla="*/ 1090863 h 3184358"/>
                <a:gd name="connsiteX59" fmla="*/ 9079831 w 9152021"/>
                <a:gd name="connsiteY59" fmla="*/ 1163052 h 3184358"/>
                <a:gd name="connsiteX60" fmla="*/ 9111916 w 9152021"/>
                <a:gd name="connsiteY60" fmla="*/ 1235242 h 3184358"/>
                <a:gd name="connsiteX61" fmla="*/ 9135979 w 9152021"/>
                <a:gd name="connsiteY61" fmla="*/ 1323474 h 3184358"/>
                <a:gd name="connsiteX62" fmla="*/ 9144000 w 9152021"/>
                <a:gd name="connsiteY62" fmla="*/ 1411705 h 3184358"/>
                <a:gd name="connsiteX63" fmla="*/ 9152021 w 9152021"/>
                <a:gd name="connsiteY63" fmla="*/ 1475874 h 3184358"/>
                <a:gd name="connsiteX64" fmla="*/ 9152021 w 9152021"/>
                <a:gd name="connsiteY64" fmla="*/ 1556084 h 3184358"/>
                <a:gd name="connsiteX65" fmla="*/ 9144000 w 9152021"/>
                <a:gd name="connsiteY65" fmla="*/ 1644316 h 3184358"/>
                <a:gd name="connsiteX66" fmla="*/ 9127958 w 9152021"/>
                <a:gd name="connsiteY66" fmla="*/ 1716505 h 3184358"/>
                <a:gd name="connsiteX67" fmla="*/ 9095874 w 9152021"/>
                <a:gd name="connsiteY67" fmla="*/ 1812758 h 3184358"/>
                <a:gd name="connsiteX68" fmla="*/ 9055768 w 9152021"/>
                <a:gd name="connsiteY68" fmla="*/ 1900989 h 3184358"/>
                <a:gd name="connsiteX69" fmla="*/ 8991600 w 9152021"/>
                <a:gd name="connsiteY69" fmla="*/ 2005263 h 3184358"/>
                <a:gd name="connsiteX70" fmla="*/ 8935453 w 9152021"/>
                <a:gd name="connsiteY70" fmla="*/ 2085474 h 3184358"/>
                <a:gd name="connsiteX71" fmla="*/ 8871284 w 9152021"/>
                <a:gd name="connsiteY71" fmla="*/ 2157663 h 3184358"/>
                <a:gd name="connsiteX72" fmla="*/ 8807116 w 9152021"/>
                <a:gd name="connsiteY72" fmla="*/ 2229852 h 3184358"/>
                <a:gd name="connsiteX73" fmla="*/ 8718884 w 9152021"/>
                <a:gd name="connsiteY73" fmla="*/ 2318084 h 3184358"/>
                <a:gd name="connsiteX74" fmla="*/ 8646695 w 9152021"/>
                <a:gd name="connsiteY74" fmla="*/ 2382252 h 3184358"/>
                <a:gd name="connsiteX75" fmla="*/ 8582526 w 9152021"/>
                <a:gd name="connsiteY75" fmla="*/ 2430379 h 3184358"/>
                <a:gd name="connsiteX76" fmla="*/ 8462210 w 9152021"/>
                <a:gd name="connsiteY76" fmla="*/ 2518610 h 3184358"/>
                <a:gd name="connsiteX77" fmla="*/ 8382000 w 9152021"/>
                <a:gd name="connsiteY77" fmla="*/ 2574758 h 3184358"/>
                <a:gd name="connsiteX78" fmla="*/ 8277726 w 9152021"/>
                <a:gd name="connsiteY78" fmla="*/ 2630905 h 3184358"/>
                <a:gd name="connsiteX79" fmla="*/ 8141368 w 9152021"/>
                <a:gd name="connsiteY79" fmla="*/ 2711116 h 3184358"/>
                <a:gd name="connsiteX80" fmla="*/ 8013031 w 9152021"/>
                <a:gd name="connsiteY80" fmla="*/ 2767263 h 3184358"/>
                <a:gd name="connsiteX81" fmla="*/ 7876674 w 9152021"/>
                <a:gd name="connsiteY81" fmla="*/ 2823410 h 3184358"/>
                <a:gd name="connsiteX82" fmla="*/ 7732295 w 9152021"/>
                <a:gd name="connsiteY82" fmla="*/ 2879558 h 3184358"/>
                <a:gd name="connsiteX83" fmla="*/ 7587916 w 9152021"/>
                <a:gd name="connsiteY83" fmla="*/ 2935705 h 3184358"/>
                <a:gd name="connsiteX84" fmla="*/ 7427495 w 9152021"/>
                <a:gd name="connsiteY84" fmla="*/ 2975810 h 3184358"/>
                <a:gd name="connsiteX85" fmla="*/ 7275095 w 9152021"/>
                <a:gd name="connsiteY85" fmla="*/ 3015916 h 3184358"/>
                <a:gd name="connsiteX86" fmla="*/ 7138737 w 9152021"/>
                <a:gd name="connsiteY86" fmla="*/ 3048000 h 3184358"/>
                <a:gd name="connsiteX87" fmla="*/ 7026442 w 9152021"/>
                <a:gd name="connsiteY87" fmla="*/ 3080084 h 3184358"/>
                <a:gd name="connsiteX88" fmla="*/ 6906126 w 9152021"/>
                <a:gd name="connsiteY88" fmla="*/ 3104147 h 3184358"/>
                <a:gd name="connsiteX89" fmla="*/ 6729663 w 9152021"/>
                <a:gd name="connsiteY89" fmla="*/ 3128210 h 3184358"/>
                <a:gd name="connsiteX90" fmla="*/ 6569242 w 9152021"/>
                <a:gd name="connsiteY90" fmla="*/ 3152274 h 3184358"/>
                <a:gd name="connsiteX91" fmla="*/ 6408821 w 9152021"/>
                <a:gd name="connsiteY91" fmla="*/ 3168316 h 3184358"/>
                <a:gd name="connsiteX92" fmla="*/ 6256421 w 9152021"/>
                <a:gd name="connsiteY92" fmla="*/ 3176337 h 3184358"/>
                <a:gd name="connsiteX93" fmla="*/ 6055895 w 9152021"/>
                <a:gd name="connsiteY93" fmla="*/ 3184358 h 3184358"/>
                <a:gd name="connsiteX94" fmla="*/ 5815263 w 9152021"/>
                <a:gd name="connsiteY94" fmla="*/ 3184358 h 3184358"/>
                <a:gd name="connsiteX95" fmla="*/ 5582653 w 9152021"/>
                <a:gd name="connsiteY95" fmla="*/ 3184358 h 3184358"/>
                <a:gd name="connsiteX96" fmla="*/ 5245768 w 9152021"/>
                <a:gd name="connsiteY96" fmla="*/ 3168316 h 3184358"/>
                <a:gd name="connsiteX97" fmla="*/ 5013158 w 9152021"/>
                <a:gd name="connsiteY97" fmla="*/ 3144252 h 3184358"/>
                <a:gd name="connsiteX98" fmla="*/ 4732421 w 9152021"/>
                <a:gd name="connsiteY98" fmla="*/ 3112168 h 3184358"/>
                <a:gd name="connsiteX99" fmla="*/ 4451684 w 9152021"/>
                <a:gd name="connsiteY99" fmla="*/ 3064042 h 3184358"/>
                <a:gd name="connsiteX100" fmla="*/ 4235116 w 9152021"/>
                <a:gd name="connsiteY100" fmla="*/ 3031958 h 3184358"/>
                <a:gd name="connsiteX101" fmla="*/ 3954379 w 9152021"/>
                <a:gd name="connsiteY101" fmla="*/ 2983831 h 3184358"/>
                <a:gd name="connsiteX102" fmla="*/ 3617495 w 9152021"/>
                <a:gd name="connsiteY102" fmla="*/ 2903621 h 3184358"/>
                <a:gd name="connsiteX103" fmla="*/ 3400926 w 9152021"/>
                <a:gd name="connsiteY103" fmla="*/ 2847474 h 3184358"/>
                <a:gd name="connsiteX104" fmla="*/ 3120189 w 9152021"/>
                <a:gd name="connsiteY104" fmla="*/ 2767263 h 3184358"/>
                <a:gd name="connsiteX105" fmla="*/ 2863516 w 9152021"/>
                <a:gd name="connsiteY105" fmla="*/ 2695074 h 3184358"/>
                <a:gd name="connsiteX106" fmla="*/ 2478505 w 9152021"/>
                <a:gd name="connsiteY106" fmla="*/ 2574758 h 3184358"/>
                <a:gd name="connsiteX107" fmla="*/ 2117558 w 9152021"/>
                <a:gd name="connsiteY107" fmla="*/ 2446421 h 3184358"/>
                <a:gd name="connsiteX108" fmla="*/ 1716505 w 9152021"/>
                <a:gd name="connsiteY108" fmla="*/ 2286000 h 3184358"/>
                <a:gd name="connsiteX109" fmla="*/ 1355558 w 9152021"/>
                <a:gd name="connsiteY109" fmla="*/ 2141621 h 3184358"/>
                <a:gd name="connsiteX110" fmla="*/ 1050758 w 9152021"/>
                <a:gd name="connsiteY110" fmla="*/ 2005263 h 3184358"/>
                <a:gd name="connsiteX111" fmla="*/ 842210 w 9152021"/>
                <a:gd name="connsiteY111" fmla="*/ 1900989 h 3184358"/>
                <a:gd name="connsiteX112" fmla="*/ 625642 w 9152021"/>
                <a:gd name="connsiteY112" fmla="*/ 1796716 h 3184358"/>
                <a:gd name="connsiteX113" fmla="*/ 417095 w 9152021"/>
                <a:gd name="connsiteY113" fmla="*/ 1676400 h 3184358"/>
                <a:gd name="connsiteX114" fmla="*/ 304800 w 9152021"/>
                <a:gd name="connsiteY114" fmla="*/ 1604210 h 3184358"/>
                <a:gd name="connsiteX115" fmla="*/ 256674 w 9152021"/>
                <a:gd name="connsiteY115" fmla="*/ 1580147 h 3184358"/>
                <a:gd name="connsiteX116" fmla="*/ 184484 w 9152021"/>
                <a:gd name="connsiteY116" fmla="*/ 1532021 h 3184358"/>
                <a:gd name="connsiteX117" fmla="*/ 144379 w 9152021"/>
                <a:gd name="connsiteY117" fmla="*/ 1499937 h 3184358"/>
                <a:gd name="connsiteX118" fmla="*/ 104274 w 9152021"/>
                <a:gd name="connsiteY118" fmla="*/ 1467852 h 3184358"/>
                <a:gd name="connsiteX119" fmla="*/ 64168 w 9152021"/>
                <a:gd name="connsiteY119" fmla="*/ 1427747 h 3184358"/>
                <a:gd name="connsiteX120" fmla="*/ 40105 w 9152021"/>
                <a:gd name="connsiteY120" fmla="*/ 1403684 h 3184358"/>
                <a:gd name="connsiteX121" fmla="*/ 0 w 9152021"/>
                <a:gd name="connsiteY121" fmla="*/ 1339516 h 31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152021" h="3184358">
                  <a:moveTo>
                    <a:pt x="0" y="1339516"/>
                  </a:moveTo>
                  <a:lnTo>
                    <a:pt x="48126" y="1275347"/>
                  </a:lnTo>
                  <a:lnTo>
                    <a:pt x="128337" y="1235242"/>
                  </a:lnTo>
                  <a:lnTo>
                    <a:pt x="208547" y="1195137"/>
                  </a:lnTo>
                  <a:lnTo>
                    <a:pt x="288758" y="1171074"/>
                  </a:lnTo>
                  <a:lnTo>
                    <a:pt x="360947" y="1147010"/>
                  </a:lnTo>
                  <a:lnTo>
                    <a:pt x="441158" y="1114926"/>
                  </a:lnTo>
                  <a:lnTo>
                    <a:pt x="497305" y="1090863"/>
                  </a:lnTo>
                  <a:lnTo>
                    <a:pt x="569495" y="1066800"/>
                  </a:lnTo>
                  <a:lnTo>
                    <a:pt x="625642" y="1042737"/>
                  </a:lnTo>
                  <a:lnTo>
                    <a:pt x="705853" y="1026695"/>
                  </a:lnTo>
                  <a:lnTo>
                    <a:pt x="770021" y="1002631"/>
                  </a:lnTo>
                  <a:lnTo>
                    <a:pt x="866274" y="970547"/>
                  </a:lnTo>
                  <a:lnTo>
                    <a:pt x="1018674" y="930442"/>
                  </a:lnTo>
                  <a:lnTo>
                    <a:pt x="1155031" y="890337"/>
                  </a:lnTo>
                  <a:lnTo>
                    <a:pt x="1307431" y="850231"/>
                  </a:lnTo>
                  <a:lnTo>
                    <a:pt x="1499937" y="802105"/>
                  </a:lnTo>
                  <a:lnTo>
                    <a:pt x="1740568" y="729916"/>
                  </a:lnTo>
                  <a:lnTo>
                    <a:pt x="1941095" y="681789"/>
                  </a:lnTo>
                  <a:lnTo>
                    <a:pt x="2173705" y="625642"/>
                  </a:lnTo>
                  <a:lnTo>
                    <a:pt x="2438400" y="553452"/>
                  </a:lnTo>
                  <a:lnTo>
                    <a:pt x="2638926" y="505326"/>
                  </a:lnTo>
                  <a:lnTo>
                    <a:pt x="2895600" y="457200"/>
                  </a:lnTo>
                  <a:lnTo>
                    <a:pt x="3168316" y="393031"/>
                  </a:lnTo>
                  <a:lnTo>
                    <a:pt x="3433010" y="336884"/>
                  </a:lnTo>
                  <a:lnTo>
                    <a:pt x="3697705" y="272716"/>
                  </a:lnTo>
                  <a:lnTo>
                    <a:pt x="4010526" y="200526"/>
                  </a:lnTo>
                  <a:lnTo>
                    <a:pt x="4211053" y="160421"/>
                  </a:lnTo>
                  <a:lnTo>
                    <a:pt x="4395537" y="120316"/>
                  </a:lnTo>
                  <a:lnTo>
                    <a:pt x="4572000" y="96252"/>
                  </a:lnTo>
                  <a:lnTo>
                    <a:pt x="4764505" y="64168"/>
                  </a:lnTo>
                  <a:lnTo>
                    <a:pt x="4916905" y="48126"/>
                  </a:lnTo>
                  <a:lnTo>
                    <a:pt x="5109410" y="24063"/>
                  </a:lnTo>
                  <a:lnTo>
                    <a:pt x="5350042" y="8021"/>
                  </a:lnTo>
                  <a:lnTo>
                    <a:pt x="5518484" y="0"/>
                  </a:lnTo>
                  <a:lnTo>
                    <a:pt x="5694947" y="0"/>
                  </a:lnTo>
                  <a:lnTo>
                    <a:pt x="5823284" y="0"/>
                  </a:lnTo>
                  <a:lnTo>
                    <a:pt x="5999747" y="0"/>
                  </a:lnTo>
                  <a:lnTo>
                    <a:pt x="6184231" y="8021"/>
                  </a:lnTo>
                  <a:lnTo>
                    <a:pt x="6448926" y="24063"/>
                  </a:lnTo>
                  <a:lnTo>
                    <a:pt x="6633410" y="40105"/>
                  </a:lnTo>
                  <a:lnTo>
                    <a:pt x="6801853" y="56147"/>
                  </a:lnTo>
                  <a:lnTo>
                    <a:pt x="7122695" y="112295"/>
                  </a:lnTo>
                  <a:lnTo>
                    <a:pt x="7339263" y="152400"/>
                  </a:lnTo>
                  <a:lnTo>
                    <a:pt x="7539789" y="200526"/>
                  </a:lnTo>
                  <a:lnTo>
                    <a:pt x="7716253" y="248652"/>
                  </a:lnTo>
                  <a:lnTo>
                    <a:pt x="7828547" y="288758"/>
                  </a:lnTo>
                  <a:lnTo>
                    <a:pt x="7980947" y="344905"/>
                  </a:lnTo>
                  <a:lnTo>
                    <a:pt x="8149389" y="409074"/>
                  </a:lnTo>
                  <a:lnTo>
                    <a:pt x="8333874" y="497305"/>
                  </a:lnTo>
                  <a:lnTo>
                    <a:pt x="8454189" y="553452"/>
                  </a:lnTo>
                  <a:lnTo>
                    <a:pt x="8550442" y="617621"/>
                  </a:lnTo>
                  <a:lnTo>
                    <a:pt x="8638674" y="681789"/>
                  </a:lnTo>
                  <a:lnTo>
                    <a:pt x="8726905" y="745958"/>
                  </a:lnTo>
                  <a:lnTo>
                    <a:pt x="8823158" y="826168"/>
                  </a:lnTo>
                  <a:lnTo>
                    <a:pt x="8879305" y="874295"/>
                  </a:lnTo>
                  <a:lnTo>
                    <a:pt x="8943474" y="954505"/>
                  </a:lnTo>
                  <a:lnTo>
                    <a:pt x="8999621" y="1018674"/>
                  </a:lnTo>
                  <a:lnTo>
                    <a:pt x="9039726" y="1090863"/>
                  </a:lnTo>
                  <a:lnTo>
                    <a:pt x="9079831" y="1163052"/>
                  </a:lnTo>
                  <a:lnTo>
                    <a:pt x="9111916" y="1235242"/>
                  </a:lnTo>
                  <a:lnTo>
                    <a:pt x="9135979" y="1323474"/>
                  </a:lnTo>
                  <a:lnTo>
                    <a:pt x="9144000" y="1411705"/>
                  </a:lnTo>
                  <a:lnTo>
                    <a:pt x="9152021" y="1475874"/>
                  </a:lnTo>
                  <a:lnTo>
                    <a:pt x="9152021" y="1556084"/>
                  </a:lnTo>
                  <a:lnTo>
                    <a:pt x="9144000" y="1644316"/>
                  </a:lnTo>
                  <a:lnTo>
                    <a:pt x="9127958" y="1716505"/>
                  </a:lnTo>
                  <a:lnTo>
                    <a:pt x="9095874" y="1812758"/>
                  </a:lnTo>
                  <a:lnTo>
                    <a:pt x="9055768" y="1900989"/>
                  </a:lnTo>
                  <a:lnTo>
                    <a:pt x="8991600" y="2005263"/>
                  </a:lnTo>
                  <a:lnTo>
                    <a:pt x="8935453" y="2085474"/>
                  </a:lnTo>
                  <a:lnTo>
                    <a:pt x="8871284" y="2157663"/>
                  </a:lnTo>
                  <a:lnTo>
                    <a:pt x="8807116" y="2229852"/>
                  </a:lnTo>
                  <a:lnTo>
                    <a:pt x="8718884" y="2318084"/>
                  </a:lnTo>
                  <a:lnTo>
                    <a:pt x="8646695" y="2382252"/>
                  </a:lnTo>
                  <a:lnTo>
                    <a:pt x="8582526" y="2430379"/>
                  </a:lnTo>
                  <a:lnTo>
                    <a:pt x="8462210" y="2518610"/>
                  </a:lnTo>
                  <a:lnTo>
                    <a:pt x="8382000" y="2574758"/>
                  </a:lnTo>
                  <a:lnTo>
                    <a:pt x="8277726" y="2630905"/>
                  </a:lnTo>
                  <a:lnTo>
                    <a:pt x="8141368" y="2711116"/>
                  </a:lnTo>
                  <a:lnTo>
                    <a:pt x="8013031" y="2767263"/>
                  </a:lnTo>
                  <a:lnTo>
                    <a:pt x="7876674" y="2823410"/>
                  </a:lnTo>
                  <a:lnTo>
                    <a:pt x="7732295" y="2879558"/>
                  </a:lnTo>
                  <a:lnTo>
                    <a:pt x="7587916" y="2935705"/>
                  </a:lnTo>
                  <a:lnTo>
                    <a:pt x="7427495" y="2975810"/>
                  </a:lnTo>
                  <a:lnTo>
                    <a:pt x="7275095" y="3015916"/>
                  </a:lnTo>
                  <a:lnTo>
                    <a:pt x="7138737" y="3048000"/>
                  </a:lnTo>
                  <a:lnTo>
                    <a:pt x="7026442" y="3080084"/>
                  </a:lnTo>
                  <a:lnTo>
                    <a:pt x="6906126" y="3104147"/>
                  </a:lnTo>
                  <a:lnTo>
                    <a:pt x="6729663" y="3128210"/>
                  </a:lnTo>
                  <a:lnTo>
                    <a:pt x="6569242" y="3152274"/>
                  </a:lnTo>
                  <a:lnTo>
                    <a:pt x="6408821" y="3168316"/>
                  </a:lnTo>
                  <a:lnTo>
                    <a:pt x="6256421" y="3176337"/>
                  </a:lnTo>
                  <a:lnTo>
                    <a:pt x="6055895" y="3184358"/>
                  </a:lnTo>
                  <a:lnTo>
                    <a:pt x="5815263" y="3184358"/>
                  </a:lnTo>
                  <a:lnTo>
                    <a:pt x="5582653" y="3184358"/>
                  </a:lnTo>
                  <a:lnTo>
                    <a:pt x="5245768" y="3168316"/>
                  </a:lnTo>
                  <a:lnTo>
                    <a:pt x="5013158" y="3144252"/>
                  </a:lnTo>
                  <a:lnTo>
                    <a:pt x="4732421" y="3112168"/>
                  </a:lnTo>
                  <a:lnTo>
                    <a:pt x="4451684" y="3064042"/>
                  </a:lnTo>
                  <a:lnTo>
                    <a:pt x="4235116" y="3031958"/>
                  </a:lnTo>
                  <a:lnTo>
                    <a:pt x="3954379" y="2983831"/>
                  </a:lnTo>
                  <a:lnTo>
                    <a:pt x="3617495" y="2903621"/>
                  </a:lnTo>
                  <a:lnTo>
                    <a:pt x="3400926" y="2847474"/>
                  </a:lnTo>
                  <a:lnTo>
                    <a:pt x="3120189" y="2767263"/>
                  </a:lnTo>
                  <a:lnTo>
                    <a:pt x="2863516" y="2695074"/>
                  </a:lnTo>
                  <a:lnTo>
                    <a:pt x="2478505" y="2574758"/>
                  </a:lnTo>
                  <a:lnTo>
                    <a:pt x="2117558" y="2446421"/>
                  </a:lnTo>
                  <a:lnTo>
                    <a:pt x="1716505" y="2286000"/>
                  </a:lnTo>
                  <a:lnTo>
                    <a:pt x="1355558" y="2141621"/>
                  </a:lnTo>
                  <a:lnTo>
                    <a:pt x="1050758" y="2005263"/>
                  </a:lnTo>
                  <a:lnTo>
                    <a:pt x="842210" y="1900989"/>
                  </a:lnTo>
                  <a:lnTo>
                    <a:pt x="625642" y="1796716"/>
                  </a:lnTo>
                  <a:lnTo>
                    <a:pt x="417095" y="1676400"/>
                  </a:lnTo>
                  <a:lnTo>
                    <a:pt x="304800" y="1604210"/>
                  </a:lnTo>
                  <a:lnTo>
                    <a:pt x="256674" y="1580147"/>
                  </a:lnTo>
                  <a:lnTo>
                    <a:pt x="184484" y="1532021"/>
                  </a:lnTo>
                  <a:lnTo>
                    <a:pt x="144379" y="1499937"/>
                  </a:lnTo>
                  <a:lnTo>
                    <a:pt x="104274" y="1467852"/>
                  </a:lnTo>
                  <a:lnTo>
                    <a:pt x="64168" y="1427747"/>
                  </a:lnTo>
                  <a:lnTo>
                    <a:pt x="40105" y="1403684"/>
                  </a:lnTo>
                  <a:lnTo>
                    <a:pt x="0" y="1339516"/>
                  </a:lnTo>
                  <a:close/>
                </a:path>
              </a:pathLst>
            </a:custGeom>
            <a:solidFill>
              <a:srgbClr val="CCCCCC">
                <a:alpha val="50196"/>
              </a:srgbClr>
            </a:solidFill>
            <a:ln w="6350">
              <a:solidFill>
                <a:srgbClr val="7F7F7F">
                  <a:alpha val="50196"/>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6" name="Gruppieren 35">
              <a:extLst>
                <a:ext uri="{FF2B5EF4-FFF2-40B4-BE49-F238E27FC236}">
                  <a16:creationId xmlns:a16="http://schemas.microsoft.com/office/drawing/2014/main" xmlns="" id="{45D20521-C3E5-4491-90E4-18DCC313CE9E}"/>
                </a:ext>
              </a:extLst>
            </p:cNvPr>
            <p:cNvGrpSpPr/>
            <p:nvPr/>
          </p:nvGrpSpPr>
          <p:grpSpPr>
            <a:xfrm>
              <a:off x="539552" y="2487298"/>
              <a:ext cx="7788088" cy="1815921"/>
              <a:chOff x="539552" y="2487298"/>
              <a:chExt cx="7788088" cy="1815921"/>
            </a:xfrm>
          </p:grpSpPr>
          <p:sp>
            <p:nvSpPr>
              <p:cNvPr id="37" name="Rechteck 36">
                <a:extLst>
                  <a:ext uri="{FF2B5EF4-FFF2-40B4-BE49-F238E27FC236}">
                    <a16:creationId xmlns:a16="http://schemas.microsoft.com/office/drawing/2014/main" xmlns="" id="{EB93F333-AEC7-4DC9-AEFD-CFEFFD960CF8}"/>
                  </a:ext>
                </a:extLst>
              </p:cNvPr>
              <p:cNvSpPr/>
              <p:nvPr/>
            </p:nvSpPr>
            <p:spPr>
              <a:xfrm>
                <a:off x="973089" y="2487298"/>
                <a:ext cx="144761" cy="1815921"/>
              </a:xfrm>
              <a:prstGeom prst="rect">
                <a:avLst/>
              </a:prstGeom>
              <a:noFill/>
              <a:ln w="63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38" name="Gruppieren 37">
                <a:extLst>
                  <a:ext uri="{FF2B5EF4-FFF2-40B4-BE49-F238E27FC236}">
                    <a16:creationId xmlns:a16="http://schemas.microsoft.com/office/drawing/2014/main" xmlns="" id="{2128B627-BD43-4850-A323-2E88E0EDC2AB}"/>
                  </a:ext>
                </a:extLst>
              </p:cNvPr>
              <p:cNvGrpSpPr/>
              <p:nvPr/>
            </p:nvGrpSpPr>
            <p:grpSpPr>
              <a:xfrm>
                <a:off x="1075566" y="2781450"/>
                <a:ext cx="190500" cy="401241"/>
                <a:chOff x="2078831" y="2636044"/>
                <a:chExt cx="381000" cy="802481"/>
              </a:xfrm>
            </p:grpSpPr>
            <p:sp>
              <p:nvSpPr>
                <p:cNvPr id="46" name="Freihandform: Form 45">
                  <a:extLst>
                    <a:ext uri="{FF2B5EF4-FFF2-40B4-BE49-F238E27FC236}">
                      <a16:creationId xmlns:a16="http://schemas.microsoft.com/office/drawing/2014/main" xmlns="" id="{5F7CAD5A-D4E7-4AD6-AF19-08BDABB1D5A3}"/>
                    </a:ext>
                  </a:extLst>
                </p:cNvPr>
                <p:cNvSpPr/>
                <p:nvPr/>
              </p:nvSpPr>
              <p:spPr>
                <a:xfrm>
                  <a:off x="2078831" y="2636044"/>
                  <a:ext cx="381000" cy="800100"/>
                </a:xfrm>
                <a:custGeom>
                  <a:avLst/>
                  <a:gdLst>
                    <a:gd name="connsiteX0" fmla="*/ 0 w 381000"/>
                    <a:gd name="connsiteY0" fmla="*/ 792956 h 800100"/>
                    <a:gd name="connsiteX1" fmla="*/ 0 w 381000"/>
                    <a:gd name="connsiteY1" fmla="*/ 14287 h 800100"/>
                    <a:gd name="connsiteX2" fmla="*/ 11907 w 381000"/>
                    <a:gd name="connsiteY2" fmla="*/ 0 h 800100"/>
                    <a:gd name="connsiteX3" fmla="*/ 335757 w 381000"/>
                    <a:gd name="connsiteY3" fmla="*/ 0 h 800100"/>
                    <a:gd name="connsiteX4" fmla="*/ 357188 w 381000"/>
                    <a:gd name="connsiteY4" fmla="*/ 9525 h 800100"/>
                    <a:gd name="connsiteX5" fmla="*/ 369094 w 381000"/>
                    <a:gd name="connsiteY5" fmla="*/ 19050 h 800100"/>
                    <a:gd name="connsiteX6" fmla="*/ 378619 w 381000"/>
                    <a:gd name="connsiteY6" fmla="*/ 30956 h 800100"/>
                    <a:gd name="connsiteX7" fmla="*/ 381000 w 381000"/>
                    <a:gd name="connsiteY7" fmla="*/ 38100 h 800100"/>
                    <a:gd name="connsiteX8" fmla="*/ 381000 w 381000"/>
                    <a:gd name="connsiteY8" fmla="*/ 778669 h 800100"/>
                    <a:gd name="connsiteX9" fmla="*/ 357188 w 381000"/>
                    <a:gd name="connsiteY9" fmla="*/ 800100 h 800100"/>
                    <a:gd name="connsiteX10" fmla="*/ 0 w 381000"/>
                    <a:gd name="connsiteY10" fmla="*/ 792956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800100">
                      <a:moveTo>
                        <a:pt x="0" y="792956"/>
                      </a:moveTo>
                      <a:lnTo>
                        <a:pt x="0" y="14287"/>
                      </a:lnTo>
                      <a:lnTo>
                        <a:pt x="11907" y="0"/>
                      </a:lnTo>
                      <a:lnTo>
                        <a:pt x="335757" y="0"/>
                      </a:lnTo>
                      <a:lnTo>
                        <a:pt x="357188" y="9525"/>
                      </a:lnTo>
                      <a:lnTo>
                        <a:pt x="369094" y="19050"/>
                      </a:lnTo>
                      <a:lnTo>
                        <a:pt x="378619" y="30956"/>
                      </a:lnTo>
                      <a:lnTo>
                        <a:pt x="381000" y="38100"/>
                      </a:lnTo>
                      <a:lnTo>
                        <a:pt x="381000" y="778669"/>
                      </a:lnTo>
                      <a:lnTo>
                        <a:pt x="357188" y="800100"/>
                      </a:lnTo>
                      <a:lnTo>
                        <a:pt x="0" y="792956"/>
                      </a:ln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7" name="Freihandform: Form 46">
                  <a:extLst>
                    <a:ext uri="{FF2B5EF4-FFF2-40B4-BE49-F238E27FC236}">
                      <a16:creationId xmlns:a16="http://schemas.microsoft.com/office/drawing/2014/main" xmlns="" id="{A2B41A49-6405-4052-8DCF-614F46CCCC28}"/>
                    </a:ext>
                  </a:extLst>
                </p:cNvPr>
                <p:cNvSpPr/>
                <p:nvPr/>
              </p:nvSpPr>
              <p:spPr>
                <a:xfrm>
                  <a:off x="2082906" y="2638425"/>
                  <a:ext cx="198118" cy="800100"/>
                </a:xfrm>
                <a:custGeom>
                  <a:avLst/>
                  <a:gdLst>
                    <a:gd name="connsiteX0" fmla="*/ 0 w 381000"/>
                    <a:gd name="connsiteY0" fmla="*/ 792956 h 800100"/>
                    <a:gd name="connsiteX1" fmla="*/ 0 w 381000"/>
                    <a:gd name="connsiteY1" fmla="*/ 14287 h 800100"/>
                    <a:gd name="connsiteX2" fmla="*/ 11907 w 381000"/>
                    <a:gd name="connsiteY2" fmla="*/ 0 h 800100"/>
                    <a:gd name="connsiteX3" fmla="*/ 335757 w 381000"/>
                    <a:gd name="connsiteY3" fmla="*/ 0 h 800100"/>
                    <a:gd name="connsiteX4" fmla="*/ 357188 w 381000"/>
                    <a:gd name="connsiteY4" fmla="*/ 9525 h 800100"/>
                    <a:gd name="connsiteX5" fmla="*/ 369094 w 381000"/>
                    <a:gd name="connsiteY5" fmla="*/ 19050 h 800100"/>
                    <a:gd name="connsiteX6" fmla="*/ 378619 w 381000"/>
                    <a:gd name="connsiteY6" fmla="*/ 30956 h 800100"/>
                    <a:gd name="connsiteX7" fmla="*/ 381000 w 381000"/>
                    <a:gd name="connsiteY7" fmla="*/ 38100 h 800100"/>
                    <a:gd name="connsiteX8" fmla="*/ 381000 w 381000"/>
                    <a:gd name="connsiteY8" fmla="*/ 778669 h 800100"/>
                    <a:gd name="connsiteX9" fmla="*/ 357188 w 381000"/>
                    <a:gd name="connsiteY9" fmla="*/ 800100 h 800100"/>
                    <a:gd name="connsiteX10" fmla="*/ 0 w 381000"/>
                    <a:gd name="connsiteY10" fmla="*/ 792956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800100">
                      <a:moveTo>
                        <a:pt x="0" y="792956"/>
                      </a:moveTo>
                      <a:lnTo>
                        <a:pt x="0" y="14287"/>
                      </a:lnTo>
                      <a:lnTo>
                        <a:pt x="11907" y="0"/>
                      </a:lnTo>
                      <a:lnTo>
                        <a:pt x="335757" y="0"/>
                      </a:lnTo>
                      <a:lnTo>
                        <a:pt x="357188" y="9525"/>
                      </a:lnTo>
                      <a:lnTo>
                        <a:pt x="369094" y="19050"/>
                      </a:lnTo>
                      <a:lnTo>
                        <a:pt x="378619" y="30956"/>
                      </a:lnTo>
                      <a:lnTo>
                        <a:pt x="381000" y="38100"/>
                      </a:lnTo>
                      <a:lnTo>
                        <a:pt x="381000" y="778669"/>
                      </a:lnTo>
                      <a:lnTo>
                        <a:pt x="357188" y="800100"/>
                      </a:lnTo>
                      <a:lnTo>
                        <a:pt x="0" y="792956"/>
                      </a:lnTo>
                      <a:close/>
                    </a:path>
                  </a:pathLst>
                </a:custGeom>
                <a:solidFill>
                  <a:schemeClr val="bg1"/>
                </a:solid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1" name="Freihandform: Form 50">
                  <a:extLst>
                    <a:ext uri="{FF2B5EF4-FFF2-40B4-BE49-F238E27FC236}">
                      <a16:creationId xmlns:a16="http://schemas.microsoft.com/office/drawing/2014/main" xmlns="" id="{981F0184-449C-4043-9612-90AF146EE2AA}"/>
                    </a:ext>
                  </a:extLst>
                </p:cNvPr>
                <p:cNvSpPr/>
                <p:nvPr/>
              </p:nvSpPr>
              <p:spPr>
                <a:xfrm>
                  <a:off x="2281238" y="2693194"/>
                  <a:ext cx="176400" cy="311944"/>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2" name="Ellipse 51">
                  <a:extLst>
                    <a:ext uri="{FF2B5EF4-FFF2-40B4-BE49-F238E27FC236}">
                      <a16:creationId xmlns:a16="http://schemas.microsoft.com/office/drawing/2014/main" xmlns="" id="{EEF164AD-1599-479A-8F43-8F140DEC5F57}"/>
                    </a:ext>
                  </a:extLst>
                </p:cNvPr>
                <p:cNvSpPr/>
                <p:nvPr/>
              </p:nvSpPr>
              <p:spPr>
                <a:xfrm>
                  <a:off x="2371725" y="3248025"/>
                  <a:ext cx="45719" cy="102394"/>
                </a:xfrm>
                <a:prstGeom prst="ellipse">
                  <a:avLst/>
                </a:pr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3" name="Freihandform: Form 52">
                  <a:extLst>
                    <a:ext uri="{FF2B5EF4-FFF2-40B4-BE49-F238E27FC236}">
                      <a16:creationId xmlns:a16="http://schemas.microsoft.com/office/drawing/2014/main" xmlns="" id="{34756E5C-123E-4908-A50B-3619FD3EBF40}"/>
                    </a:ext>
                  </a:extLst>
                </p:cNvPr>
                <p:cNvSpPr/>
                <p:nvPr/>
              </p:nvSpPr>
              <p:spPr>
                <a:xfrm>
                  <a:off x="2281238" y="3005137"/>
                  <a:ext cx="176400" cy="371475"/>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4" name="Freihandform: Form 53">
                  <a:extLst>
                    <a:ext uri="{FF2B5EF4-FFF2-40B4-BE49-F238E27FC236}">
                      <a16:creationId xmlns:a16="http://schemas.microsoft.com/office/drawing/2014/main" xmlns="" id="{CE7F5737-CB9F-41B6-BC03-7777380E1A7C}"/>
                    </a:ext>
                  </a:extLst>
                </p:cNvPr>
                <p:cNvSpPr/>
                <p:nvPr/>
              </p:nvSpPr>
              <p:spPr>
                <a:xfrm>
                  <a:off x="2335913" y="3005137"/>
                  <a:ext cx="97200" cy="371475"/>
                </a:xfrm>
                <a:custGeom>
                  <a:avLst/>
                  <a:gdLst>
                    <a:gd name="connsiteX0" fmla="*/ 0 w 180975"/>
                    <a:gd name="connsiteY0" fmla="*/ 0 h 311944"/>
                    <a:gd name="connsiteX1" fmla="*/ 180975 w 180975"/>
                    <a:gd name="connsiteY1" fmla="*/ 0 h 311944"/>
                    <a:gd name="connsiteX2" fmla="*/ 180975 w 180975"/>
                    <a:gd name="connsiteY2" fmla="*/ 311944 h 311944"/>
                    <a:gd name="connsiteX3" fmla="*/ 2381 w 180975"/>
                    <a:gd name="connsiteY3" fmla="*/ 311944 h 311944"/>
                    <a:gd name="connsiteX4" fmla="*/ 0 w 180975"/>
                    <a:gd name="connsiteY4" fmla="*/ 0 h 31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311944">
                      <a:moveTo>
                        <a:pt x="0" y="0"/>
                      </a:moveTo>
                      <a:lnTo>
                        <a:pt x="180975" y="0"/>
                      </a:lnTo>
                      <a:lnTo>
                        <a:pt x="180975" y="311944"/>
                      </a:lnTo>
                      <a:lnTo>
                        <a:pt x="2381" y="311944"/>
                      </a:lnTo>
                      <a:cubicBezTo>
                        <a:pt x="1587" y="207963"/>
                        <a:pt x="794" y="103981"/>
                        <a:pt x="0" y="0"/>
                      </a:cubicBezTo>
                      <a:close/>
                    </a:path>
                  </a:pathLst>
                </a:custGeom>
                <a:noFill/>
                <a:ln w="3175"/>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cxnSp>
            <p:nvCxnSpPr>
              <p:cNvPr id="45" name="Gerader Verbinder 44">
                <a:extLst>
                  <a:ext uri="{FF2B5EF4-FFF2-40B4-BE49-F238E27FC236}">
                    <a16:creationId xmlns:a16="http://schemas.microsoft.com/office/drawing/2014/main" xmlns="" id="{38C8AFD5-7798-4E9E-BF4E-51473ED4F22F}"/>
                  </a:ext>
                </a:extLst>
              </p:cNvPr>
              <p:cNvCxnSpPr>
                <a:cxnSpLocks/>
              </p:cNvCxnSpPr>
              <p:nvPr/>
            </p:nvCxnSpPr>
            <p:spPr>
              <a:xfrm>
                <a:off x="539552" y="4303219"/>
                <a:ext cx="7788088" cy="0"/>
              </a:xfrm>
              <a:prstGeom prst="line">
                <a:avLst/>
              </a:prstGeom>
              <a:ln w="9525"/>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4593255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54</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ECB40E87-E489-46CE-846C-31A755E5779E}" type="datetime4">
              <a:rPr lang="en-GB" smtClean="0"/>
              <a:t>11 November 2019</a:t>
            </a:fld>
            <a:r>
              <a:rPr lang="de-DE" dirty="0"/>
              <a:t> / </a:t>
            </a:r>
            <a:r>
              <a:rPr lang="de-DE" dirty="0" smtClean="0"/>
              <a:t>FSC</a:t>
            </a:r>
            <a:endParaRPr lang="de-CH" dirty="0"/>
          </a:p>
        </p:txBody>
      </p:sp>
      <p:sp>
        <p:nvSpPr>
          <p:cNvPr id="5" name="Titel 4"/>
          <p:cNvSpPr>
            <a:spLocks noGrp="1"/>
          </p:cNvSpPr>
          <p:nvPr>
            <p:ph type="title"/>
          </p:nvPr>
        </p:nvSpPr>
        <p:spPr/>
        <p:txBody>
          <a:bodyPr>
            <a:normAutofit fontScale="90000"/>
          </a:bodyPr>
          <a:lstStyle/>
          <a:p>
            <a:r>
              <a:rPr lang="en-GB" dirty="0" smtClean="0"/>
              <a:t>Troubleshooting (</a:t>
            </a:r>
            <a:r>
              <a:rPr lang="en-GB" smtClean="0"/>
              <a:t>False triggers)</a:t>
            </a:r>
            <a:endParaRPr lang="en-GB" dirty="0"/>
          </a:p>
        </p:txBody>
      </p:sp>
      <p:sp>
        <p:nvSpPr>
          <p:cNvPr id="7" name="Rectangle 3"/>
          <p:cNvSpPr txBox="1">
            <a:spLocks noGrp="1" noChangeArrowheads="1"/>
          </p:cNvSpPr>
          <p:nvPr>
            <p:ph type="body" sz="quarter" idx="17"/>
          </p:nvPr>
        </p:nvSpPr>
        <p:spPr>
          <a:xfrm>
            <a:off x="467544" y="1203326"/>
            <a:ext cx="82081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de-CH" sz="1600" dirty="0" smtClean="0">
                <a:latin typeface="Source Sans Pro" panose="020B0503030403020204" pitchFamily="34" charset="0"/>
              </a:rPr>
              <a:t>Remove </a:t>
            </a:r>
            <a:r>
              <a:rPr lang="de-CH" sz="1600" dirty="0" err="1">
                <a:latin typeface="Source Sans Pro" panose="020B0503030403020204" pitchFamily="34" charset="0"/>
              </a:rPr>
              <a:t>cover</a:t>
            </a:r>
            <a:r>
              <a:rPr lang="de-CH" sz="1600" dirty="0">
                <a:latin typeface="Source Sans Pro" panose="020B0503030403020204" pitchFamily="34" charset="0"/>
              </a:rPr>
              <a:t> </a:t>
            </a:r>
            <a:r>
              <a:rPr lang="de-CH" sz="1600" dirty="0" err="1">
                <a:latin typeface="Source Sans Pro" panose="020B0503030403020204" pitchFamily="34" charset="0"/>
              </a:rPr>
              <a:t>to</a:t>
            </a:r>
            <a:r>
              <a:rPr lang="de-CH" sz="1600" dirty="0">
                <a:latin typeface="Source Sans Pro" panose="020B0503030403020204" pitchFamily="34" charset="0"/>
              </a:rPr>
              <a:t> </a:t>
            </a:r>
            <a:r>
              <a:rPr lang="de-CH" sz="1600" dirty="0" err="1">
                <a:latin typeface="Source Sans Pro" panose="020B0503030403020204" pitchFamily="34" charset="0"/>
              </a:rPr>
              <a:t>see</a:t>
            </a:r>
            <a:r>
              <a:rPr lang="de-CH" sz="1600" dirty="0">
                <a:latin typeface="Source Sans Pro" panose="020B0503030403020204" pitchFamily="34" charset="0"/>
              </a:rPr>
              <a:t> LED, </a:t>
            </a:r>
            <a:r>
              <a:rPr lang="de-CH" sz="1600" dirty="0" err="1">
                <a:latin typeface="Source Sans Pro" panose="020B0503030403020204" pitchFamily="34" charset="0"/>
              </a:rPr>
              <a:t>though</a:t>
            </a:r>
            <a:r>
              <a:rPr lang="de-CH" sz="1600" dirty="0">
                <a:latin typeface="Source Sans Pro" panose="020B0503030403020204" pitchFamily="34" charset="0"/>
              </a:rPr>
              <a:t> </a:t>
            </a:r>
            <a:r>
              <a:rPr lang="de-CH" sz="1600" dirty="0" err="1">
                <a:latin typeface="Source Sans Pro" panose="020B0503030403020204" pitchFamily="34" charset="0"/>
              </a:rPr>
              <a:t>results</a:t>
            </a:r>
            <a:r>
              <a:rPr lang="de-CH" sz="1600" dirty="0">
                <a:latin typeface="Source Sans Pro" panose="020B0503030403020204" pitchFamily="34" charset="0"/>
              </a:rPr>
              <a:t> </a:t>
            </a:r>
            <a:r>
              <a:rPr lang="de-CH" sz="1600" dirty="0" err="1">
                <a:latin typeface="Source Sans Pro" panose="020B0503030403020204" pitchFamily="34" charset="0"/>
              </a:rPr>
              <a:t>might</a:t>
            </a:r>
            <a:r>
              <a:rPr lang="de-CH" sz="1600" dirty="0">
                <a:latin typeface="Source Sans Pro" panose="020B0503030403020204" pitchFamily="34" charset="0"/>
              </a:rPr>
              <a:t> not </a:t>
            </a:r>
            <a:r>
              <a:rPr lang="de-CH" sz="1600" dirty="0" err="1">
                <a:latin typeface="Source Sans Pro" panose="020B0503030403020204" pitchFamily="34" charset="0"/>
              </a:rPr>
              <a:t>be</a:t>
            </a:r>
            <a:r>
              <a:rPr lang="de-CH" sz="1600" dirty="0">
                <a:latin typeface="Source Sans Pro" panose="020B0503030403020204" pitchFamily="34" charset="0"/>
              </a:rPr>
              <a:t> </a:t>
            </a:r>
            <a:r>
              <a:rPr lang="de-CH" sz="1600" dirty="0" err="1" smtClean="0">
                <a:latin typeface="Source Sans Pro" panose="020B0503030403020204" pitchFamily="34" charset="0"/>
              </a:rPr>
              <a:t>exactly</a:t>
            </a:r>
            <a:r>
              <a:rPr lang="de-CH" sz="1600" dirty="0" smtClean="0">
                <a:latin typeface="Source Sans Pro" panose="020B0503030403020204" pitchFamily="34" charset="0"/>
              </a:rPr>
              <a:t> </a:t>
            </a:r>
            <a:r>
              <a:rPr lang="de-CH" sz="1600" dirty="0" err="1">
                <a:latin typeface="Source Sans Pro" panose="020B0503030403020204" pitchFamily="34" charset="0"/>
              </a:rPr>
              <a:t>the</a:t>
            </a:r>
            <a:r>
              <a:rPr lang="de-CH" sz="1600" dirty="0">
                <a:latin typeface="Source Sans Pro" panose="020B0503030403020204" pitchFamily="34" charset="0"/>
              </a:rPr>
              <a:t> same</a:t>
            </a:r>
          </a:p>
          <a:p>
            <a:pPr>
              <a:tabLst>
                <a:tab pos="3946525" algn="l"/>
                <a:tab pos="6362700" algn="r"/>
              </a:tabLst>
            </a:pPr>
            <a:r>
              <a:rPr lang="de-CH" sz="1600" dirty="0" err="1" smtClean="0">
                <a:latin typeface="Source Sans Pro" panose="020B0503030403020204" pitchFamily="34" charset="0"/>
              </a:rPr>
              <a:t>Get</a:t>
            </a:r>
            <a:r>
              <a:rPr lang="de-CH" sz="1600" dirty="0" smtClean="0">
                <a:latin typeface="Source Sans Pro" panose="020B0503030403020204" pitchFamily="34" charset="0"/>
              </a:rPr>
              <a:t> </a:t>
            </a:r>
            <a:r>
              <a:rPr lang="de-CH" sz="1600" dirty="0" err="1" smtClean="0">
                <a:latin typeface="Source Sans Pro" panose="020B0503030403020204" pitchFamily="34" charset="0"/>
              </a:rPr>
              <a:t>help</a:t>
            </a:r>
            <a:r>
              <a:rPr lang="de-CH" sz="1600" dirty="0" smtClean="0">
                <a:latin typeface="Source Sans Pro" panose="020B0503030403020204" pitchFamily="34" charset="0"/>
              </a:rPr>
              <a:t> </a:t>
            </a:r>
            <a:r>
              <a:rPr lang="de-CH" sz="1600" dirty="0" err="1" smtClean="0">
                <a:latin typeface="Source Sans Pro" panose="020B0503030403020204" pitchFamily="34" charset="0"/>
              </a:rPr>
              <a:t>from</a:t>
            </a:r>
            <a:r>
              <a:rPr lang="de-CH" sz="1600" dirty="0" smtClean="0">
                <a:latin typeface="Source Sans Pro" panose="020B0503030403020204" pitchFamily="34" charset="0"/>
              </a:rPr>
              <a:t> 2nd </a:t>
            </a:r>
            <a:r>
              <a:rPr lang="de-CH" sz="1600" dirty="0" err="1" smtClean="0">
                <a:latin typeface="Source Sans Pro" panose="020B0503030403020204" pitchFamily="34" charset="0"/>
              </a:rPr>
              <a:t>person</a:t>
            </a:r>
            <a:r>
              <a:rPr lang="de-CH" sz="1600" dirty="0" smtClean="0">
                <a:latin typeface="Source Sans Pro" panose="020B0503030403020204" pitchFamily="34" charset="0"/>
              </a:rPr>
              <a:t> </a:t>
            </a:r>
            <a:r>
              <a:rPr lang="de-CH" sz="1600" dirty="0" err="1" smtClean="0">
                <a:latin typeface="Source Sans Pro" panose="020B0503030403020204" pitchFamily="34" charset="0"/>
              </a:rPr>
              <a:t>to</a:t>
            </a:r>
            <a:r>
              <a:rPr lang="de-CH" sz="1600" dirty="0" smtClean="0">
                <a:latin typeface="Source Sans Pro" panose="020B0503030403020204" pitchFamily="34" charset="0"/>
              </a:rPr>
              <a:t> check LED(s)</a:t>
            </a:r>
          </a:p>
          <a:p>
            <a:pPr>
              <a:tabLst>
                <a:tab pos="3946525" algn="l"/>
                <a:tab pos="6362700" algn="r"/>
              </a:tabLst>
            </a:pPr>
            <a:r>
              <a:rPr lang="de-CH" sz="1600" dirty="0">
                <a:latin typeface="Source Sans Pro" panose="020B0503030403020204" pitchFamily="34" charset="0"/>
              </a:rPr>
              <a:t>Try different </a:t>
            </a:r>
            <a:r>
              <a:rPr lang="de-CH" sz="1600" dirty="0" err="1">
                <a:latin typeface="Source Sans Pro" panose="020B0503030403020204" pitchFamily="34" charset="0"/>
              </a:rPr>
              <a:t>angles</a:t>
            </a:r>
            <a:r>
              <a:rPr lang="de-CH" sz="1600" dirty="0">
                <a:latin typeface="Source Sans Pro" panose="020B0503030403020204" pitchFamily="34" charset="0"/>
              </a:rPr>
              <a:t> (</a:t>
            </a:r>
            <a:r>
              <a:rPr lang="de-CH" sz="1600" dirty="0" err="1">
                <a:latin typeface="Source Sans Pro" panose="020B0503030403020204" pitchFamily="34" charset="0"/>
              </a:rPr>
              <a:t>possibly</a:t>
            </a:r>
            <a:r>
              <a:rPr lang="de-CH" sz="1600" dirty="0">
                <a:latin typeface="Source Sans Pro" panose="020B0503030403020204" pitchFamily="34" charset="0"/>
              </a:rPr>
              <a:t> outside </a:t>
            </a:r>
            <a:r>
              <a:rPr lang="de-CH" sz="1600" dirty="0" err="1">
                <a:latin typeface="Source Sans Pro" panose="020B0503030403020204" pitchFamily="34" charset="0"/>
              </a:rPr>
              <a:t>suggested</a:t>
            </a:r>
            <a:r>
              <a:rPr lang="de-CH" sz="1600" dirty="0">
                <a:latin typeface="Source Sans Pro" panose="020B0503030403020204" pitchFamily="34" charset="0"/>
              </a:rPr>
              <a:t> angle)</a:t>
            </a:r>
          </a:p>
          <a:p>
            <a:pPr marL="0" indent="0">
              <a:buNone/>
              <a:tabLst>
                <a:tab pos="3946525" algn="l"/>
                <a:tab pos="6362700" algn="r"/>
              </a:tabLst>
            </a:pPr>
            <a:r>
              <a:rPr lang="de-CH" sz="1600" dirty="0" err="1" smtClean="0">
                <a:latin typeface="Source Sans Pro" panose="020B0503030403020204" pitchFamily="34" charset="0"/>
              </a:rPr>
              <a:t>Together</a:t>
            </a:r>
            <a:r>
              <a:rPr lang="de-CH" sz="1600" dirty="0" smtClean="0">
                <a:latin typeface="Source Sans Pro" panose="020B0503030403020204" pitchFamily="34" charset="0"/>
              </a:rPr>
              <a:t> </a:t>
            </a:r>
            <a:r>
              <a:rPr lang="de-CH" sz="1600" dirty="0" err="1">
                <a:latin typeface="Source Sans Pro" panose="020B0503030403020204" pitchFamily="34" charset="0"/>
              </a:rPr>
              <a:t>with</a:t>
            </a:r>
            <a:r>
              <a:rPr lang="de-CH" sz="1600" dirty="0">
                <a:latin typeface="Source Sans Pro" panose="020B0503030403020204" pitchFamily="34" charset="0"/>
              </a:rPr>
              <a:t> </a:t>
            </a:r>
            <a:r>
              <a:rPr lang="de-CH" sz="1600" dirty="0" err="1">
                <a:latin typeface="Source Sans Pro" panose="020B0503030403020204" pitchFamily="34" charset="0"/>
              </a:rPr>
              <a:t>owner</a:t>
            </a:r>
            <a:r>
              <a:rPr lang="de-CH" sz="1600" dirty="0">
                <a:latin typeface="Source Sans Pro" panose="020B0503030403020204" pitchFamily="34" charset="0"/>
              </a:rPr>
              <a:t> </a:t>
            </a:r>
            <a:r>
              <a:rPr lang="de-CH" sz="1600" dirty="0" err="1" smtClean="0">
                <a:latin typeface="Source Sans Pro" panose="020B0503030403020204" pitchFamily="34" charset="0"/>
              </a:rPr>
              <a:t>balance</a:t>
            </a:r>
            <a:r>
              <a:rPr lang="de-CH" sz="1600" dirty="0" smtClean="0">
                <a:latin typeface="Source Sans Pro" panose="020B0503030403020204" pitchFamily="34" charset="0"/>
              </a:rPr>
              <a:t> </a:t>
            </a:r>
            <a:r>
              <a:rPr lang="de-CH" sz="1600" dirty="0" err="1" smtClean="0">
                <a:latin typeface="Source Sans Pro" panose="020B0503030403020204" pitchFamily="34" charset="0"/>
              </a:rPr>
              <a:t>well</a:t>
            </a:r>
            <a:r>
              <a:rPr lang="de-CH" sz="1600" dirty="0" smtClean="0">
                <a:latin typeface="Source Sans Pro" panose="020B0503030403020204" pitchFamily="34" charset="0"/>
              </a:rPr>
              <a:t> </a:t>
            </a:r>
            <a:r>
              <a:rPr lang="de-CH" sz="1600" dirty="0" err="1" smtClean="0">
                <a:latin typeface="Source Sans Pro" panose="020B0503030403020204" pitchFamily="34" charset="0"/>
              </a:rPr>
              <a:t>between</a:t>
            </a:r>
            <a:r>
              <a:rPr lang="de-CH" sz="1600" dirty="0" smtClean="0">
                <a:latin typeface="Source Sans Pro" panose="020B0503030403020204" pitchFamily="34" charset="0"/>
              </a:rPr>
              <a:t> </a:t>
            </a:r>
            <a:r>
              <a:rPr lang="de-CH" sz="1600" dirty="0" err="1" smtClean="0">
                <a:latin typeface="Source Sans Pro" panose="020B0503030403020204" pitchFamily="34" charset="0"/>
              </a:rPr>
              <a:t>false</a:t>
            </a:r>
            <a:r>
              <a:rPr lang="de-CH" sz="1600" dirty="0" smtClean="0">
                <a:latin typeface="Source Sans Pro" panose="020B0503030403020204" pitchFamily="34" charset="0"/>
              </a:rPr>
              <a:t> </a:t>
            </a:r>
            <a:r>
              <a:rPr lang="de-CH" sz="1600" dirty="0" err="1" smtClean="0">
                <a:latin typeface="Source Sans Pro" panose="020B0503030403020204" pitchFamily="34" charset="0"/>
              </a:rPr>
              <a:t>triggers</a:t>
            </a:r>
            <a:r>
              <a:rPr lang="de-CH" sz="1600" dirty="0" smtClean="0">
                <a:latin typeface="Source Sans Pro" panose="020B0503030403020204" pitchFamily="34" charset="0"/>
              </a:rPr>
              <a:t> </a:t>
            </a:r>
            <a:r>
              <a:rPr lang="de-CH" sz="1600" dirty="0" err="1" smtClean="0">
                <a:latin typeface="Source Sans Pro" panose="020B0503030403020204" pitchFamily="34" charset="0"/>
              </a:rPr>
              <a:t>and</a:t>
            </a:r>
            <a:r>
              <a:rPr lang="de-CH" sz="1600" dirty="0" smtClean="0">
                <a:latin typeface="Source Sans Pro" panose="020B0503030403020204" pitchFamily="34" charset="0"/>
              </a:rPr>
              <a:t> </a:t>
            </a:r>
            <a:r>
              <a:rPr lang="de-CH" sz="1600" dirty="0" err="1" smtClean="0">
                <a:latin typeface="Source Sans Pro" panose="020B0503030403020204" pitchFamily="34" charset="0"/>
              </a:rPr>
              <a:t>missing</a:t>
            </a:r>
            <a:r>
              <a:rPr lang="de-CH" sz="1600" dirty="0" smtClean="0">
                <a:latin typeface="Source Sans Pro" panose="020B0503030403020204" pitchFamily="34" charset="0"/>
              </a:rPr>
              <a:t> </a:t>
            </a:r>
            <a:r>
              <a:rPr lang="de-CH" sz="1600" dirty="0" err="1" smtClean="0">
                <a:latin typeface="Source Sans Pro" panose="020B0503030403020204" pitchFamily="34" charset="0"/>
              </a:rPr>
              <a:t>detections</a:t>
            </a:r>
            <a:r>
              <a:rPr lang="de-CH" sz="1600" dirty="0" smtClean="0">
                <a:latin typeface="Source Sans Pro" panose="020B0503030403020204" pitchFamily="34" charset="0"/>
              </a:rPr>
              <a:t/>
            </a:r>
            <a:br>
              <a:rPr lang="de-CH" sz="1600" dirty="0" smtClean="0">
                <a:latin typeface="Source Sans Pro" panose="020B0503030403020204" pitchFamily="34" charset="0"/>
              </a:rPr>
            </a:br>
            <a:r>
              <a:rPr lang="de-CH" sz="1600" dirty="0" smtClean="0">
                <a:latin typeface="Source Sans Pro" panose="020B0503030403020204" pitchFamily="34" charset="0"/>
              </a:rPr>
              <a:t>FYI: </a:t>
            </a:r>
            <a:r>
              <a:rPr lang="de-CH" sz="1600" dirty="0" err="1" smtClean="0">
                <a:latin typeface="Source Sans Pro" panose="020B0503030403020204" pitchFamily="34" charset="0"/>
              </a:rPr>
              <a:t>most</a:t>
            </a:r>
            <a:r>
              <a:rPr lang="de-CH" sz="1600" dirty="0" smtClean="0">
                <a:latin typeface="Source Sans Pro" panose="020B0503030403020204" pitchFamily="34" charset="0"/>
              </a:rPr>
              <a:t> </a:t>
            </a:r>
            <a:r>
              <a:rPr lang="de-CH" sz="1600" dirty="0" err="1" smtClean="0">
                <a:latin typeface="Source Sans Pro" panose="020B0503030403020204" pitchFamily="34" charset="0"/>
              </a:rPr>
              <a:t>barriers</a:t>
            </a:r>
            <a:r>
              <a:rPr lang="de-CH" sz="1600" dirty="0" smtClean="0">
                <a:latin typeface="Source Sans Pro" panose="020B0503030403020204" pitchFamily="34" charset="0"/>
              </a:rPr>
              <a:t> </a:t>
            </a:r>
            <a:r>
              <a:rPr lang="de-CH" sz="1600" dirty="0" err="1" smtClean="0">
                <a:latin typeface="Source Sans Pro" panose="020B0503030403020204" pitchFamily="34" charset="0"/>
              </a:rPr>
              <a:t>have</a:t>
            </a:r>
            <a:r>
              <a:rPr lang="de-CH" sz="1600" dirty="0" smtClean="0">
                <a:latin typeface="Source Sans Pro" panose="020B0503030403020204" pitchFamily="34" charset="0"/>
              </a:rPr>
              <a:t> a </a:t>
            </a:r>
            <a:r>
              <a:rPr lang="de-CH" sz="1600" dirty="0" err="1" smtClean="0">
                <a:latin typeface="Source Sans Pro" panose="020B0503030403020204" pitchFamily="34" charset="0"/>
              </a:rPr>
              <a:t>close</a:t>
            </a:r>
            <a:r>
              <a:rPr lang="de-CH" sz="1600" dirty="0" smtClean="0">
                <a:latin typeface="Source Sans Pro" panose="020B0503030403020204" pitchFamily="34" charset="0"/>
              </a:rPr>
              <a:t> </a:t>
            </a:r>
            <a:r>
              <a:rPr lang="de-CH" sz="1600" dirty="0" err="1" smtClean="0">
                <a:latin typeface="Source Sans Pro" panose="020B0503030403020204" pitchFamily="34" charset="0"/>
              </a:rPr>
              <a:t>timer</a:t>
            </a:r>
            <a:r>
              <a:rPr lang="de-CH" sz="1600" dirty="0" smtClean="0">
                <a:latin typeface="Source Sans Pro" panose="020B0503030403020204" pitchFamily="34" charset="0"/>
              </a:rPr>
              <a:t> e.g. 90s in </a:t>
            </a:r>
            <a:r>
              <a:rPr lang="de-CH" sz="1600" dirty="0" err="1" smtClean="0">
                <a:latin typeface="Source Sans Pro" panose="020B0503030403020204" pitchFamily="34" charset="0"/>
              </a:rPr>
              <a:t>case</a:t>
            </a:r>
            <a:r>
              <a:rPr lang="de-CH" sz="1600" dirty="0" smtClean="0">
                <a:latin typeface="Source Sans Pro" panose="020B0503030403020204" pitchFamily="34" charset="0"/>
              </a:rPr>
              <a:t> </a:t>
            </a:r>
            <a:r>
              <a:rPr lang="de-CH" sz="1600" dirty="0" err="1" smtClean="0">
                <a:latin typeface="Source Sans Pro" panose="020B0503030403020204" pitchFamily="34" charset="0"/>
              </a:rPr>
              <a:t>the</a:t>
            </a:r>
            <a:r>
              <a:rPr lang="de-CH" sz="1600" dirty="0" smtClean="0">
                <a:latin typeface="Source Sans Pro" panose="020B0503030403020204" pitchFamily="34" charset="0"/>
              </a:rPr>
              <a:t> </a:t>
            </a:r>
            <a:r>
              <a:rPr lang="de-CH" sz="1600" dirty="0" err="1" smtClean="0">
                <a:latin typeface="Source Sans Pro" panose="020B0503030403020204" pitchFamily="34" charset="0"/>
              </a:rPr>
              <a:t>presence</a:t>
            </a:r>
            <a:r>
              <a:rPr lang="de-CH" sz="1600" dirty="0" smtClean="0">
                <a:latin typeface="Source Sans Pro" panose="020B0503030403020204" pitchFamily="34" charset="0"/>
              </a:rPr>
              <a:t> </a:t>
            </a:r>
            <a:r>
              <a:rPr lang="de-CH" sz="1600" dirty="0" err="1" smtClean="0">
                <a:latin typeface="Source Sans Pro" panose="020B0503030403020204" pitchFamily="34" charset="0"/>
              </a:rPr>
              <a:t>signal</a:t>
            </a:r>
            <a:r>
              <a:rPr lang="de-CH" sz="1600" dirty="0" smtClean="0">
                <a:latin typeface="Source Sans Pro" panose="020B0503030403020204" pitchFamily="34" charset="0"/>
              </a:rPr>
              <a:t> was </a:t>
            </a:r>
            <a:r>
              <a:rPr lang="de-CH" sz="1600" dirty="0" err="1" smtClean="0">
                <a:latin typeface="Source Sans Pro" panose="020B0503030403020204" pitchFamily="34" charset="0"/>
              </a:rPr>
              <a:t>missed</a:t>
            </a:r>
            <a:r>
              <a:rPr lang="de-CH" sz="1600" dirty="0" smtClean="0">
                <a:latin typeface="Source Sans Pro" panose="020B0503030403020204" pitchFamily="34" charset="0"/>
              </a:rPr>
              <a:t/>
            </a:r>
            <a:br>
              <a:rPr lang="de-CH" sz="1600" dirty="0" smtClean="0">
                <a:latin typeface="Source Sans Pro" panose="020B0503030403020204" pitchFamily="34" charset="0"/>
              </a:rPr>
            </a:br>
            <a:r>
              <a:rPr lang="de-CH" sz="1600" dirty="0" err="1" smtClean="0">
                <a:latin typeface="Source Sans Pro" panose="020B0503030403020204" pitchFamily="34" charset="0"/>
              </a:rPr>
              <a:t>and</a:t>
            </a:r>
            <a:r>
              <a:rPr lang="de-CH" sz="1600" dirty="0" smtClean="0">
                <a:latin typeface="Source Sans Pro" panose="020B0503030403020204" pitchFamily="34" charset="0"/>
              </a:rPr>
              <a:t> 2nd </a:t>
            </a:r>
            <a:r>
              <a:rPr lang="de-CH" sz="1600" dirty="0" err="1" smtClean="0">
                <a:latin typeface="Source Sans Pro" panose="020B0503030403020204" pitchFamily="34" charset="0"/>
              </a:rPr>
              <a:t>trial</a:t>
            </a:r>
            <a:r>
              <a:rPr lang="de-CH" sz="1600" dirty="0" smtClean="0">
                <a:latin typeface="Source Sans Pro" panose="020B0503030403020204" pitchFamily="34" charset="0"/>
              </a:rPr>
              <a:t> </a:t>
            </a:r>
            <a:r>
              <a:rPr lang="de-CH" sz="1600" dirty="0" err="1" smtClean="0">
                <a:latin typeface="Source Sans Pro" panose="020B0503030403020204" pitchFamily="34" charset="0"/>
              </a:rPr>
              <a:t>for</a:t>
            </a:r>
            <a:r>
              <a:rPr lang="de-CH" sz="1600" dirty="0" smtClean="0">
                <a:latin typeface="Source Sans Pro" panose="020B0503030403020204" pitchFamily="34" charset="0"/>
              </a:rPr>
              <a:t> </a:t>
            </a:r>
            <a:r>
              <a:rPr lang="de-CH" sz="1600" dirty="0" err="1" smtClean="0">
                <a:latin typeface="Source Sans Pro" panose="020B0503030403020204" pitchFamily="34" charset="0"/>
              </a:rPr>
              <a:t>approach</a:t>
            </a:r>
            <a:r>
              <a:rPr lang="de-CH" sz="1600" dirty="0" smtClean="0">
                <a:latin typeface="Source Sans Pro" panose="020B0503030403020204" pitchFamily="34" charset="0"/>
              </a:rPr>
              <a:t>/</a:t>
            </a:r>
            <a:r>
              <a:rPr lang="de-CH" sz="1600" dirty="0" err="1" smtClean="0">
                <a:latin typeface="Source Sans Pro" panose="020B0503030403020204" pitchFamily="34" charset="0"/>
              </a:rPr>
              <a:t>free</a:t>
            </a:r>
            <a:r>
              <a:rPr lang="de-CH" sz="1600" dirty="0" smtClean="0">
                <a:latin typeface="Source Sans Pro" panose="020B0503030403020204" pitchFamily="34" charset="0"/>
              </a:rPr>
              <a:t> </a:t>
            </a:r>
            <a:r>
              <a:rPr lang="de-CH" sz="1600" dirty="0" err="1" smtClean="0">
                <a:latin typeface="Source Sans Pro" panose="020B0503030403020204" pitchFamily="34" charset="0"/>
              </a:rPr>
              <a:t>exit</a:t>
            </a:r>
            <a:r>
              <a:rPr lang="de-CH" sz="1600" dirty="0" smtClean="0">
                <a:latin typeface="Source Sans Pro" panose="020B0503030403020204" pitchFamily="34" charset="0"/>
              </a:rPr>
              <a:t> </a:t>
            </a:r>
            <a:r>
              <a:rPr lang="de-CH" sz="1600" dirty="0" err="1" smtClean="0">
                <a:latin typeface="Source Sans Pro" panose="020B0503030403020204" pitchFamily="34" charset="0"/>
              </a:rPr>
              <a:t>sensor</a:t>
            </a:r>
            <a:r>
              <a:rPr lang="de-CH" sz="1600" dirty="0" smtClean="0">
                <a:latin typeface="Source Sans Pro" panose="020B0503030403020204" pitchFamily="34" charset="0"/>
              </a:rPr>
              <a:t> </a:t>
            </a:r>
            <a:r>
              <a:rPr lang="de-CH" sz="1600" dirty="0" err="1" smtClean="0">
                <a:latin typeface="Source Sans Pro" panose="020B0503030403020204" pitchFamily="34" charset="0"/>
              </a:rPr>
              <a:t>and</a:t>
            </a:r>
            <a:r>
              <a:rPr lang="de-CH" sz="1600" dirty="0" smtClean="0">
                <a:latin typeface="Source Sans Pro" panose="020B0503030403020204" pitchFamily="34" charset="0"/>
              </a:rPr>
              <a:t> </a:t>
            </a:r>
            <a:r>
              <a:rPr lang="de-CH" sz="1600" dirty="0" err="1" smtClean="0">
                <a:latin typeface="Source Sans Pro" panose="020B0503030403020204" pitchFamily="34" charset="0"/>
              </a:rPr>
              <a:t>card</a:t>
            </a:r>
            <a:r>
              <a:rPr lang="de-CH" sz="1600" dirty="0" smtClean="0">
                <a:latin typeface="Source Sans Pro" panose="020B0503030403020204" pitchFamily="34" charset="0"/>
              </a:rPr>
              <a:t> </a:t>
            </a:r>
            <a:r>
              <a:rPr lang="de-CH" sz="1600" dirty="0" err="1" smtClean="0">
                <a:latin typeface="Source Sans Pro" panose="020B0503030403020204" pitchFamily="34" charset="0"/>
              </a:rPr>
              <a:t>reader</a:t>
            </a:r>
            <a:r>
              <a:rPr lang="de-CH" sz="1600" dirty="0">
                <a:latin typeface="Source Sans Pro" panose="020B0503030403020204" pitchFamily="34" charset="0"/>
              </a:rPr>
              <a:t> </a:t>
            </a:r>
            <a:r>
              <a:rPr lang="de-CH" sz="1600" dirty="0" err="1">
                <a:latin typeface="Source Sans Pro" panose="020B0503030403020204" pitchFamily="34" charset="0"/>
              </a:rPr>
              <a:t>typically</a:t>
            </a:r>
            <a:r>
              <a:rPr lang="de-CH" sz="1600" dirty="0">
                <a:latin typeface="Source Sans Pro" panose="020B0503030403020204" pitchFamily="34" charset="0"/>
              </a:rPr>
              <a:t> </a:t>
            </a:r>
            <a:r>
              <a:rPr lang="de-CH" sz="1600" dirty="0" err="1">
                <a:latin typeface="Source Sans Pro" panose="020B0503030403020204" pitchFamily="34" charset="0"/>
              </a:rPr>
              <a:t>acceptable</a:t>
            </a:r>
            <a:endParaRPr lang="de-CH" sz="1600" dirty="0" smtClean="0">
              <a:latin typeface="Source Sans Pro" panose="020B0503030403020204" pitchFamily="34" charset="0"/>
            </a:endParaRPr>
          </a:p>
          <a:p>
            <a:pPr marL="0" indent="0">
              <a:buNone/>
              <a:tabLst>
                <a:tab pos="3946525" algn="l"/>
                <a:tab pos="6362700" algn="r"/>
              </a:tabLst>
            </a:pPr>
            <a:endParaRPr lang="en-GB" sz="1600" dirty="0">
              <a:latin typeface="Source Sans Pro" panose="020B0503030403020204" pitchFamily="34" charset="0"/>
            </a:endParaRPr>
          </a:p>
        </p:txBody>
      </p:sp>
    </p:spTree>
    <p:extLst>
      <p:ext uri="{BB962C8B-B14F-4D97-AF65-F5344CB8AC3E}">
        <p14:creationId xmlns:p14="http://schemas.microsoft.com/office/powerpoint/2010/main" val="27380380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31FAF356-C636-401D-A317-E356ED668189}" type="slidenum">
              <a:rPr lang="de-CH" smtClean="0"/>
              <a:pPr/>
              <a:t>55</a:t>
            </a:fld>
            <a:endParaRPr lang="de-CH"/>
          </a:p>
        </p:txBody>
      </p:sp>
      <p:sp>
        <p:nvSpPr>
          <p:cNvPr id="3" name="Fußzeilenplatzhalter 2"/>
          <p:cNvSpPr>
            <a:spLocks noGrp="1"/>
          </p:cNvSpPr>
          <p:nvPr>
            <p:ph type="ftr" sz="quarter" idx="3"/>
          </p:nvPr>
        </p:nvSpPr>
        <p:spPr/>
        <p:txBody>
          <a:bodyPr/>
          <a:lstStyle/>
          <a:p>
            <a:r>
              <a:rPr lang="de-CH" smtClean="0"/>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7CAA378D-CEE8-4B4F-8235-667EE2475839}" type="datetime4">
              <a:rPr lang="en-GB" smtClean="0"/>
              <a:t>11 November 2019</a:t>
            </a:fld>
            <a:r>
              <a:rPr lang="de-DE" dirty="0" smtClean="0"/>
              <a:t> / FSC</a:t>
            </a:r>
            <a:endParaRPr lang="de-CH" dirty="0"/>
          </a:p>
        </p:txBody>
      </p:sp>
      <p:sp>
        <p:nvSpPr>
          <p:cNvPr id="5" name="Titel 4"/>
          <p:cNvSpPr>
            <a:spLocks noGrp="1"/>
          </p:cNvSpPr>
          <p:nvPr>
            <p:ph type="title"/>
          </p:nvPr>
        </p:nvSpPr>
        <p:spPr/>
        <p:txBody>
          <a:bodyPr>
            <a:normAutofit fontScale="90000"/>
          </a:bodyPr>
          <a:lstStyle/>
          <a:p>
            <a:r>
              <a:rPr lang="de-CH" dirty="0" smtClean="0"/>
              <a:t>Other </a:t>
            </a:r>
            <a:r>
              <a:rPr lang="de-CH" dirty="0" err="1" smtClean="0"/>
              <a:t>recommendations</a:t>
            </a:r>
            <a:endParaRPr lang="de-CH" dirty="0"/>
          </a:p>
        </p:txBody>
      </p:sp>
      <p:sp>
        <p:nvSpPr>
          <p:cNvPr id="6" name="Textplatzhalter 5"/>
          <p:cNvSpPr>
            <a:spLocks noGrp="1"/>
          </p:cNvSpPr>
          <p:nvPr>
            <p:ph type="body" sz="quarter" idx="17"/>
          </p:nvPr>
        </p:nvSpPr>
        <p:spPr/>
        <p:txBody>
          <a:bodyPr/>
          <a:lstStyle/>
          <a:p>
            <a:r>
              <a:rPr lang="de-CH" sz="1600" dirty="0" err="1" smtClean="0"/>
              <a:t>Get</a:t>
            </a:r>
            <a:r>
              <a:rPr lang="de-CH" sz="1600" dirty="0" smtClean="0"/>
              <a:t> </a:t>
            </a:r>
            <a:r>
              <a:rPr lang="de-CH" sz="1600" dirty="0" err="1" smtClean="0"/>
              <a:t>yourself</a:t>
            </a:r>
            <a:r>
              <a:rPr lang="de-CH" sz="1600" dirty="0" smtClean="0"/>
              <a:t> </a:t>
            </a:r>
            <a:r>
              <a:rPr lang="de-CH" sz="1600" dirty="0" err="1" smtClean="0"/>
              <a:t>accustomed</a:t>
            </a:r>
            <a:r>
              <a:rPr lang="de-CH" sz="1600" dirty="0" smtClean="0"/>
              <a:t> </a:t>
            </a:r>
            <a:r>
              <a:rPr lang="de-CH" sz="1600" dirty="0" err="1" smtClean="0"/>
              <a:t>to</a:t>
            </a:r>
            <a:r>
              <a:rPr lang="de-CH" sz="1600" dirty="0" smtClean="0"/>
              <a:t> </a:t>
            </a:r>
            <a:r>
              <a:rPr lang="de-CH" sz="1600" dirty="0" err="1" smtClean="0"/>
              <a:t>removing</a:t>
            </a:r>
            <a:r>
              <a:rPr lang="de-CH" sz="1600" dirty="0" smtClean="0"/>
              <a:t> </a:t>
            </a:r>
            <a:r>
              <a:rPr lang="de-CH" sz="1600" dirty="0" err="1" smtClean="0"/>
              <a:t>and</a:t>
            </a:r>
            <a:r>
              <a:rPr lang="de-CH" sz="1600" dirty="0" smtClean="0"/>
              <a:t> </a:t>
            </a:r>
            <a:r>
              <a:rPr lang="de-CH" sz="1600" dirty="0" err="1" smtClean="0"/>
              <a:t>reinstalling</a:t>
            </a:r>
            <a:r>
              <a:rPr lang="de-CH" sz="1600" dirty="0" smtClean="0"/>
              <a:t> </a:t>
            </a:r>
            <a:r>
              <a:rPr lang="de-CH" sz="1600" dirty="0" err="1" smtClean="0"/>
              <a:t>cover</a:t>
            </a:r>
            <a:r>
              <a:rPr lang="de-CH" sz="1600" dirty="0" smtClean="0"/>
              <a:t>.</a:t>
            </a:r>
          </a:p>
          <a:p>
            <a:pPr>
              <a:tabLst>
                <a:tab pos="3946525" algn="l"/>
                <a:tab pos="6362700" algn="r"/>
              </a:tabLst>
            </a:pPr>
            <a:r>
              <a:rPr lang="de-CH" sz="1600" dirty="0" err="1"/>
              <a:t>Allow</a:t>
            </a:r>
            <a:r>
              <a:rPr lang="de-CH" sz="1600" dirty="0"/>
              <a:t> (</a:t>
            </a:r>
            <a:r>
              <a:rPr lang="de-CH" sz="1600" dirty="0" err="1"/>
              <a:t>yourself</a:t>
            </a:r>
            <a:r>
              <a:rPr lang="de-CH" sz="1600" dirty="0"/>
              <a:t>) time </a:t>
            </a:r>
            <a:r>
              <a:rPr lang="de-CH" sz="1600" dirty="0" err="1"/>
              <a:t>to</a:t>
            </a:r>
            <a:r>
              <a:rPr lang="de-CH" sz="1600" dirty="0"/>
              <a:t> find </a:t>
            </a:r>
            <a:r>
              <a:rPr lang="de-CH" sz="1600" dirty="0" err="1"/>
              <a:t>the</a:t>
            </a:r>
            <a:r>
              <a:rPr lang="de-CH" sz="1600" dirty="0"/>
              <a:t> </a:t>
            </a:r>
            <a:r>
              <a:rPr lang="de-CH" sz="1600" dirty="0" err="1"/>
              <a:t>right</a:t>
            </a:r>
            <a:r>
              <a:rPr lang="de-CH" sz="1600" dirty="0"/>
              <a:t> </a:t>
            </a:r>
            <a:r>
              <a:rPr lang="de-CH" sz="1600" dirty="0" err="1"/>
              <a:t>setting</a:t>
            </a:r>
            <a:r>
              <a:rPr lang="de-CH" sz="1600" dirty="0"/>
              <a:t>(s):</a:t>
            </a:r>
            <a:br>
              <a:rPr lang="de-CH" sz="1600" dirty="0"/>
            </a:br>
            <a:r>
              <a:rPr lang="de-CH" sz="1600" dirty="0" err="1"/>
              <a:t>it</a:t>
            </a:r>
            <a:r>
              <a:rPr lang="de-CH" sz="1600" dirty="0"/>
              <a:t> </a:t>
            </a:r>
            <a:r>
              <a:rPr lang="de-CH" sz="1600" dirty="0" err="1"/>
              <a:t>might</a:t>
            </a:r>
            <a:r>
              <a:rPr lang="de-CH" sz="1600" dirty="0"/>
              <a:t> </a:t>
            </a:r>
            <a:r>
              <a:rPr lang="de-CH" sz="1600" dirty="0" err="1"/>
              <a:t>take</a:t>
            </a:r>
            <a:r>
              <a:rPr lang="de-CH" sz="1600" dirty="0"/>
              <a:t> </a:t>
            </a:r>
            <a:r>
              <a:rPr lang="de-CH" sz="1600" dirty="0" err="1"/>
              <a:t>several</a:t>
            </a:r>
            <a:r>
              <a:rPr lang="de-CH" sz="1600" dirty="0"/>
              <a:t> </a:t>
            </a:r>
            <a:r>
              <a:rPr lang="de-CH" sz="1600" dirty="0" err="1"/>
              <a:t>days</a:t>
            </a:r>
            <a:r>
              <a:rPr lang="de-CH" sz="1600" dirty="0"/>
              <a:t> </a:t>
            </a:r>
            <a:r>
              <a:rPr lang="de-CH" sz="1600" dirty="0" err="1"/>
              <a:t>to</a:t>
            </a:r>
            <a:r>
              <a:rPr lang="de-CH" sz="1600" dirty="0"/>
              <a:t> </a:t>
            </a:r>
            <a:r>
              <a:rPr lang="de-CH" sz="1600" dirty="0" err="1"/>
              <a:t>determine</a:t>
            </a:r>
            <a:r>
              <a:rPr lang="de-CH" sz="1600" dirty="0"/>
              <a:t> </a:t>
            </a:r>
            <a:r>
              <a:rPr lang="de-CH" sz="1600" dirty="0" err="1"/>
              <a:t>if</a:t>
            </a:r>
            <a:r>
              <a:rPr lang="de-CH" sz="1600" dirty="0"/>
              <a:t> a </a:t>
            </a:r>
            <a:r>
              <a:rPr lang="de-CH" sz="1600" dirty="0" err="1"/>
              <a:t>change</a:t>
            </a:r>
            <a:r>
              <a:rPr lang="de-CH" sz="1600" dirty="0"/>
              <a:t> </a:t>
            </a:r>
            <a:r>
              <a:rPr lang="de-CH" sz="1600" dirty="0" err="1"/>
              <a:t>resulted</a:t>
            </a:r>
            <a:r>
              <a:rPr lang="de-CH" sz="1600" dirty="0"/>
              <a:t> </a:t>
            </a:r>
            <a:r>
              <a:rPr lang="de-CH" sz="1600" dirty="0" err="1"/>
              <a:t>with</a:t>
            </a:r>
            <a:r>
              <a:rPr lang="de-CH" sz="1600" dirty="0"/>
              <a:t> relevant </a:t>
            </a:r>
            <a:r>
              <a:rPr lang="de-CH" sz="1600" dirty="0" err="1"/>
              <a:t>improvements</a:t>
            </a:r>
            <a:r>
              <a:rPr lang="de-CH" sz="1600" dirty="0" smtClean="0"/>
              <a:t>.</a:t>
            </a:r>
          </a:p>
          <a:p>
            <a:pPr>
              <a:tabLst>
                <a:tab pos="3946525" algn="l"/>
                <a:tab pos="6362700" algn="r"/>
              </a:tabLst>
            </a:pPr>
            <a:r>
              <a:rPr lang="en-US" sz="1600" dirty="0" smtClean="0"/>
              <a:t>Possibly use mechanical structures (e.g. soft pole) to direct/slow? vehicles toward desired detection</a:t>
            </a:r>
          </a:p>
          <a:p>
            <a:pPr>
              <a:tabLst>
                <a:tab pos="3946525" algn="l"/>
                <a:tab pos="6362700" algn="r"/>
              </a:tabLst>
            </a:pPr>
            <a:r>
              <a:rPr lang="en-US" sz="1600" dirty="0" smtClean="0"/>
              <a:t>Sensor will not react to </a:t>
            </a:r>
            <a:r>
              <a:rPr lang="en-US" sz="1600" dirty="0" err="1" smtClean="0"/>
              <a:t>fwd</a:t>
            </a:r>
            <a:r>
              <a:rPr lang="en-US" sz="1600" dirty="0" smtClean="0"/>
              <a:t>/</a:t>
            </a:r>
            <a:r>
              <a:rPr lang="en-US" sz="1600" dirty="0" err="1" smtClean="0"/>
              <a:t>bwd</a:t>
            </a:r>
            <a:r>
              <a:rPr lang="en-US" sz="1600" dirty="0" smtClean="0"/>
              <a:t> traffic</a:t>
            </a:r>
            <a:br>
              <a:rPr lang="en-US" sz="1600" dirty="0" smtClean="0"/>
            </a:br>
            <a:r>
              <a:rPr lang="en-US" sz="1600" dirty="0" smtClean="0"/>
              <a:t>(will only react to left/right movements opposed to loop which cannot tell direction)</a:t>
            </a:r>
          </a:p>
          <a:p>
            <a:pPr>
              <a:tabLst>
                <a:tab pos="3946525" algn="l"/>
                <a:tab pos="6362700" algn="r"/>
              </a:tabLst>
            </a:pPr>
            <a:r>
              <a:rPr lang="en-US" sz="1600" dirty="0" smtClean="0"/>
              <a:t>Weather might change </a:t>
            </a:r>
            <a:r>
              <a:rPr lang="en-US" sz="1600" dirty="0" err="1" smtClean="0"/>
              <a:t>behaviour</a:t>
            </a:r>
            <a:r>
              <a:rPr lang="en-US" sz="1600" dirty="0" smtClean="0"/>
              <a:t> slightly (possibly similar to “</a:t>
            </a:r>
            <a:r>
              <a:rPr lang="en-US" sz="1600" dirty="0" err="1" smtClean="0"/>
              <a:t>Klever</a:t>
            </a:r>
            <a:r>
              <a:rPr lang="en-US" sz="1600" dirty="0" smtClean="0"/>
              <a:t>” effect)</a:t>
            </a:r>
            <a:endParaRPr lang="en-US" sz="1600" dirty="0"/>
          </a:p>
          <a:p>
            <a:endParaRPr lang="de-CH" sz="1600" dirty="0"/>
          </a:p>
        </p:txBody>
      </p:sp>
    </p:spTree>
    <p:extLst>
      <p:ext uri="{BB962C8B-B14F-4D97-AF65-F5344CB8AC3E}">
        <p14:creationId xmlns:p14="http://schemas.microsoft.com/office/powerpoint/2010/main" val="25202804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16">
            <a:extLst>
              <a:ext uri="{FF2B5EF4-FFF2-40B4-BE49-F238E27FC236}">
                <a16:creationId xmlns:a16="http://schemas.microsoft.com/office/drawing/2014/main" xmlns="" id="{C660C445-06C8-4BE8-8A18-AFB5DFA41A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7792" y="1995686"/>
            <a:ext cx="2503766" cy="2139462"/>
          </a:xfrm>
          <a:prstGeom prst="rect">
            <a:avLst/>
          </a:prstGeom>
        </p:spPr>
      </p:pic>
      <p:sp>
        <p:nvSpPr>
          <p:cNvPr id="5" name="Titel 4"/>
          <p:cNvSpPr>
            <a:spLocks noGrp="1"/>
          </p:cNvSpPr>
          <p:nvPr>
            <p:ph type="title"/>
          </p:nvPr>
        </p:nvSpPr>
        <p:spPr/>
        <p:txBody>
          <a:bodyPr>
            <a:normAutofit fontScale="90000"/>
          </a:bodyPr>
          <a:lstStyle/>
          <a:p>
            <a:r>
              <a:rPr lang="en-GB" dirty="0"/>
              <a:t>Factory reset</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a:tabLst>
                <a:tab pos="3946525" algn="l"/>
                <a:tab pos="6362700" algn="r"/>
              </a:tabLst>
            </a:pPr>
            <a:r>
              <a:rPr lang="en-GB" sz="2000" dirty="0">
                <a:latin typeface="Source Sans Pro" panose="020B0503030403020204" pitchFamily="34" charset="0"/>
              </a:rPr>
              <a:t>Press and hold both the </a:t>
            </a:r>
            <a:r>
              <a:rPr lang="en-GB" sz="2000" b="1" dirty="0">
                <a:latin typeface="Source Sans Pro" panose="020B0503030403020204" pitchFamily="34" charset="0"/>
              </a:rPr>
              <a:t>Calibration</a:t>
            </a:r>
            <a:r>
              <a:rPr lang="en-GB" sz="2000" dirty="0">
                <a:latin typeface="Source Sans Pro" panose="020B0503030403020204" pitchFamily="34" charset="0"/>
              </a:rPr>
              <a:t> button and </a:t>
            </a:r>
            <a:r>
              <a:rPr lang="en-GB" sz="2000" b="1" dirty="0">
                <a:latin typeface="Source Sans Pro" panose="020B0503030403020204" pitchFamily="34" charset="0"/>
              </a:rPr>
              <a:t>Area Check </a:t>
            </a:r>
            <a:r>
              <a:rPr lang="en-GB" sz="2000" dirty="0">
                <a:latin typeface="Source Sans Pro" panose="020B0503030403020204" pitchFamily="34" charset="0"/>
              </a:rPr>
              <a:t>button at the same time for </a:t>
            </a:r>
            <a:r>
              <a:rPr lang="en-GB" sz="2000" b="1" dirty="0">
                <a:latin typeface="Source Sans Pro" panose="020B0503030403020204" pitchFamily="34" charset="0"/>
              </a:rPr>
              <a:t>2 seconds</a:t>
            </a:r>
            <a:r>
              <a:rPr lang="en-GB" sz="2000" dirty="0">
                <a:latin typeface="Source Sans Pro" panose="020B0503030403020204" pitchFamily="34" charset="0"/>
              </a:rPr>
              <a:t>.</a:t>
            </a:r>
            <a:endParaRPr lang="en-GB" dirty="0">
              <a:latin typeface="Source Sans Pro" panose="020B0503030403020204" pitchFamily="34" charset="0"/>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56</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B75CE70E-FF8C-4230-8D20-81808ABCCA06}" type="datetime4">
              <a:rPr lang="en-GB" smtClean="0"/>
              <a:t>11 November 2019</a:t>
            </a:fld>
            <a:r>
              <a:rPr lang="de-DE"/>
              <a:t> </a:t>
            </a:r>
            <a:r>
              <a:rPr lang="de-DE" dirty="0"/>
              <a:t>/ FK</a:t>
            </a:r>
            <a:endParaRPr lang="de-CH" dirty="0"/>
          </a:p>
        </p:txBody>
      </p:sp>
      <p:grpSp>
        <p:nvGrpSpPr>
          <p:cNvPr id="11" name="Gruppieren 10">
            <a:extLst>
              <a:ext uri="{FF2B5EF4-FFF2-40B4-BE49-F238E27FC236}">
                <a16:creationId xmlns:a16="http://schemas.microsoft.com/office/drawing/2014/main" xmlns="" id="{5C44BD29-F422-4D01-A6F3-1FC89BC8600E}"/>
              </a:ext>
            </a:extLst>
          </p:cNvPr>
          <p:cNvGrpSpPr/>
          <p:nvPr/>
        </p:nvGrpSpPr>
        <p:grpSpPr>
          <a:xfrm>
            <a:off x="4590000" y="3708000"/>
            <a:ext cx="216000" cy="216000"/>
            <a:chOff x="1140286" y="3302657"/>
            <a:chExt cx="216000" cy="216000"/>
          </a:xfrm>
          <a:solidFill>
            <a:srgbClr val="FFFF00"/>
          </a:solidFill>
        </p:grpSpPr>
        <p:sp>
          <p:nvSpPr>
            <p:cNvPr id="12" name="Ellipse 11">
              <a:extLst>
                <a:ext uri="{FF2B5EF4-FFF2-40B4-BE49-F238E27FC236}">
                  <a16:creationId xmlns:a16="http://schemas.microsoft.com/office/drawing/2014/main" xmlns="" id="{DFE5F5F5-77AC-4826-82AB-864CFFCAD2A4}"/>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Ellipse 12">
              <a:extLst>
                <a:ext uri="{FF2B5EF4-FFF2-40B4-BE49-F238E27FC236}">
                  <a16:creationId xmlns:a16="http://schemas.microsoft.com/office/drawing/2014/main" xmlns="" id="{696B4C26-B933-4B97-A76D-79D9EADBCE5A}"/>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grpSp>
        <p:nvGrpSpPr>
          <p:cNvPr id="14" name="Gruppieren 13">
            <a:extLst>
              <a:ext uri="{FF2B5EF4-FFF2-40B4-BE49-F238E27FC236}">
                <a16:creationId xmlns:a16="http://schemas.microsoft.com/office/drawing/2014/main" xmlns="" id="{FBB033B4-B3FB-4A73-B842-F0938ED46D61}"/>
              </a:ext>
            </a:extLst>
          </p:cNvPr>
          <p:cNvGrpSpPr/>
          <p:nvPr/>
        </p:nvGrpSpPr>
        <p:grpSpPr>
          <a:xfrm>
            <a:off x="4161600" y="3708000"/>
            <a:ext cx="216000" cy="216000"/>
            <a:chOff x="1140286" y="3302657"/>
            <a:chExt cx="216000" cy="216000"/>
          </a:xfrm>
          <a:solidFill>
            <a:srgbClr val="FFFF00"/>
          </a:solidFill>
        </p:grpSpPr>
        <p:sp>
          <p:nvSpPr>
            <p:cNvPr id="15" name="Ellipse 14">
              <a:extLst>
                <a:ext uri="{FF2B5EF4-FFF2-40B4-BE49-F238E27FC236}">
                  <a16:creationId xmlns:a16="http://schemas.microsoft.com/office/drawing/2014/main" xmlns="" id="{14C05C17-A816-45BD-B200-F9F8DD7F2E07}"/>
                </a:ext>
              </a:extLst>
            </p:cNvPr>
            <p:cNvSpPr>
              <a:spLocks noChangeAspect="1"/>
            </p:cNvSpPr>
            <p:nvPr/>
          </p:nvSpPr>
          <p:spPr>
            <a:xfrm>
              <a:off x="1140286" y="3302657"/>
              <a:ext cx="216000" cy="216000"/>
            </a:xfrm>
            <a:prstGeom prst="ellipse">
              <a:avLst/>
            </a:prstGeom>
            <a:grp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Ellipse 15">
              <a:extLst>
                <a:ext uri="{FF2B5EF4-FFF2-40B4-BE49-F238E27FC236}">
                  <a16:creationId xmlns:a16="http://schemas.microsoft.com/office/drawing/2014/main" xmlns="" id="{2A31E311-669A-4F07-A058-C3BEA940C54E}"/>
                </a:ext>
              </a:extLst>
            </p:cNvPr>
            <p:cNvSpPr>
              <a:spLocks noChangeAspect="1"/>
            </p:cNvSpPr>
            <p:nvPr/>
          </p:nvSpPr>
          <p:spPr>
            <a:xfrm>
              <a:off x="1225427" y="3387798"/>
              <a:ext cx="45719" cy="45719"/>
            </a:xfrm>
            <a:prstGeom prst="ellipse">
              <a:avLst/>
            </a:prstGeom>
            <a:solidFill>
              <a:srgbClr val="FFC000"/>
            </a:solidFill>
            <a:ln>
              <a:solidFill>
                <a:srgbClr val="FFC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19" name="Kreis: nicht ausgefüllt 18">
            <a:extLst>
              <a:ext uri="{FF2B5EF4-FFF2-40B4-BE49-F238E27FC236}">
                <a16:creationId xmlns:a16="http://schemas.microsoft.com/office/drawing/2014/main" xmlns="" id="{EDACAF4C-0830-4956-BC26-62C60905F6B4}"/>
              </a:ext>
            </a:extLst>
          </p:cNvPr>
          <p:cNvSpPr>
            <a:spLocks noChangeAspect="1"/>
          </p:cNvSpPr>
          <p:nvPr/>
        </p:nvSpPr>
        <p:spPr>
          <a:xfrm>
            <a:off x="5754370" y="3188594"/>
            <a:ext cx="828000" cy="828000"/>
          </a:xfrm>
          <a:prstGeom prst="donut">
            <a:avLst>
              <a:gd name="adj" fmla="val 4824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7" name="Grafik 16">
            <a:extLst>
              <a:ext uri="{FF2B5EF4-FFF2-40B4-BE49-F238E27FC236}">
                <a16:creationId xmlns:a16="http://schemas.microsoft.com/office/drawing/2014/main" xmlns="" id="{C9A9A9B5-ADFE-440A-AD4A-E416A4AD9B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4370" y="3024000"/>
            <a:ext cx="889057" cy="1016795"/>
          </a:xfrm>
          <a:prstGeom prst="rect">
            <a:avLst/>
          </a:prstGeom>
          <a:ln>
            <a:noFill/>
          </a:ln>
        </p:spPr>
      </p:pic>
      <p:sp>
        <p:nvSpPr>
          <p:cNvPr id="20" name="Rechteck 19">
            <a:extLst>
              <a:ext uri="{FF2B5EF4-FFF2-40B4-BE49-F238E27FC236}">
                <a16:creationId xmlns:a16="http://schemas.microsoft.com/office/drawing/2014/main" xmlns="" id="{348C884C-0613-4AC9-B092-1F10E43ED7F0}"/>
              </a:ext>
            </a:extLst>
          </p:cNvPr>
          <p:cNvSpPr>
            <a:spLocks noChangeAspect="1"/>
          </p:cNvSpPr>
          <p:nvPr/>
        </p:nvSpPr>
        <p:spPr>
          <a:xfrm>
            <a:off x="4660086" y="3203808"/>
            <a:ext cx="216024"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770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xit" presetSubtype="1" fill="hold" grpId="0" nodeType="withEffect">
                                  <p:stCondLst>
                                    <p:cond delay="0"/>
                                  </p:stCondLst>
                                  <p:childTnLst>
                                    <p:animEffect transition="out" filter="wheel(1)">
                                      <p:cBhvr>
                                        <p:cTn id="6" dur="2000"/>
                                        <p:tgtEl>
                                          <p:spTgt spid="19"/>
                                        </p:tgtEl>
                                      </p:cBhvr>
                                    </p:animEffect>
                                    <p:set>
                                      <p:cBhvr>
                                        <p:cTn id="7" dur="1" fill="hold">
                                          <p:stCondLst>
                                            <p:cond delay="1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Gerader Verbinder 7">
            <a:extLst>
              <a:ext uri="{FF2B5EF4-FFF2-40B4-BE49-F238E27FC236}">
                <a16:creationId xmlns:a16="http://schemas.microsoft.com/office/drawing/2014/main" xmlns="" id="{71ACFD08-A0FF-44EA-9B3A-FF131BE202C5}"/>
              </a:ext>
            </a:extLst>
          </p:cNvPr>
          <p:cNvCxnSpPr>
            <a:cxnSpLocks/>
          </p:cNvCxnSpPr>
          <p:nvPr/>
        </p:nvCxnSpPr>
        <p:spPr>
          <a:xfrm flipV="1">
            <a:off x="1991702" y="2228446"/>
            <a:ext cx="5523197" cy="2033760"/>
          </a:xfrm>
          <a:prstGeom prst="line">
            <a:avLst/>
          </a:prstGeom>
          <a:ln w="19050"/>
        </p:spPr>
        <p:style>
          <a:lnRef idx="1">
            <a:schemeClr val="dk1"/>
          </a:lnRef>
          <a:fillRef idx="0">
            <a:schemeClr val="dk1"/>
          </a:fillRef>
          <a:effectRef idx="0">
            <a:schemeClr val="dk1"/>
          </a:effectRef>
          <a:fontRef idx="minor">
            <a:schemeClr val="tx1"/>
          </a:fontRef>
        </p:style>
      </p:cxnSp>
      <p:sp>
        <p:nvSpPr>
          <p:cNvPr id="2" name="Foliennummernplatzhalter 1"/>
          <p:cNvSpPr>
            <a:spLocks noGrp="1"/>
          </p:cNvSpPr>
          <p:nvPr>
            <p:ph type="sldNum" sz="quarter" idx="4"/>
          </p:nvPr>
        </p:nvSpPr>
        <p:spPr>
          <a:xfrm>
            <a:off x="8195783" y="4763740"/>
            <a:ext cx="374109" cy="201600"/>
          </a:xfrm>
        </p:spPr>
        <p:txBody>
          <a:bodyPr/>
          <a:lstStyle/>
          <a:p>
            <a:fld id="{31FAF356-C636-401D-A317-E356ED668189}" type="slidenum">
              <a:rPr lang="de-CH" smtClean="0"/>
              <a:pPr/>
              <a:t>6</a:t>
            </a:fld>
            <a:endParaRPr lang="de-CH"/>
          </a:p>
        </p:txBody>
      </p:sp>
      <p:sp>
        <p:nvSpPr>
          <p:cNvPr id="3" name="Fußzeilenplatzhalter 2"/>
          <p:cNvSpPr>
            <a:spLocks noGrp="1"/>
          </p:cNvSpPr>
          <p:nvPr>
            <p:ph type="ftr" sz="quarter" idx="3"/>
          </p:nvPr>
        </p:nvSpPr>
        <p:spPr>
          <a:xfrm>
            <a:off x="3124200" y="4762800"/>
            <a:ext cx="2316480" cy="201600"/>
          </a:xfrm>
        </p:spPr>
        <p:txBody>
          <a:bodyPr/>
          <a:lstStyle/>
          <a:p>
            <a:r>
              <a:rPr lang="de-CH"/>
              <a:t>Training ProAccess</a:t>
            </a:r>
            <a:endParaRPr lang="de-CH" dirty="0"/>
          </a:p>
        </p:txBody>
      </p:sp>
      <p:sp>
        <p:nvSpPr>
          <p:cNvPr id="4" name="Datumsplatzhalter 3"/>
          <p:cNvSpPr>
            <a:spLocks noGrp="1"/>
          </p:cNvSpPr>
          <p:nvPr>
            <p:ph type="dt" sz="half" idx="2"/>
          </p:nvPr>
        </p:nvSpPr>
        <p:spPr>
          <a:xfrm>
            <a:off x="463550" y="4763740"/>
            <a:ext cx="1804194" cy="261610"/>
          </a:xfrm>
        </p:spPr>
        <p:txBody>
          <a:bodyPr/>
          <a:lstStyle/>
          <a:p>
            <a:fld id="{6D3DFC7A-CAFD-49FC-A0CB-50848A19F30D}" type="datetime4">
              <a:rPr lang="en-GB" smtClean="0"/>
              <a:t>11 November 2019</a:t>
            </a:fld>
            <a:r>
              <a:rPr lang="de-DE"/>
              <a:t> </a:t>
            </a:r>
            <a:r>
              <a:rPr lang="de-DE" dirty="0"/>
              <a:t>/ FK</a:t>
            </a:r>
            <a:endParaRPr lang="de-CH" dirty="0"/>
          </a:p>
        </p:txBody>
      </p:sp>
      <p:sp>
        <p:nvSpPr>
          <p:cNvPr id="5" name="Titel 4"/>
          <p:cNvSpPr>
            <a:spLocks noGrp="1"/>
          </p:cNvSpPr>
          <p:nvPr>
            <p:ph type="title"/>
          </p:nvPr>
        </p:nvSpPr>
        <p:spPr/>
        <p:txBody>
          <a:bodyPr>
            <a:normAutofit fontScale="90000"/>
          </a:bodyPr>
          <a:lstStyle/>
          <a:p>
            <a:r>
              <a:rPr lang="en-GB" dirty="0"/>
              <a:t>Applications</a:t>
            </a:r>
          </a:p>
        </p:txBody>
      </p:sp>
      <p:sp>
        <p:nvSpPr>
          <p:cNvPr id="6" name="Textplatzhalter 5"/>
          <p:cNvSpPr>
            <a:spLocks noGrp="1"/>
          </p:cNvSpPr>
          <p:nvPr>
            <p:ph type="body" sz="quarter" idx="17"/>
          </p:nvPr>
        </p:nvSpPr>
        <p:spPr/>
        <p:txBody>
          <a:bodyPr/>
          <a:lstStyle/>
          <a:p>
            <a:pPr marL="177800" indent="0">
              <a:buNone/>
            </a:pPr>
            <a:r>
              <a:rPr lang="en-GB" sz="1600" dirty="0"/>
              <a:t>Sliding gate</a:t>
            </a:r>
          </a:p>
          <a:p>
            <a:r>
              <a:rPr lang="en-GB" sz="1600" dirty="0"/>
              <a:t>Exit activation and</a:t>
            </a:r>
          </a:p>
          <a:p>
            <a:r>
              <a:rPr lang="en-GB" sz="1600" dirty="0"/>
              <a:t>Presence detection</a:t>
            </a:r>
          </a:p>
        </p:txBody>
      </p:sp>
      <p:grpSp>
        <p:nvGrpSpPr>
          <p:cNvPr id="112" name="Gruppieren 111">
            <a:extLst>
              <a:ext uri="{FF2B5EF4-FFF2-40B4-BE49-F238E27FC236}">
                <a16:creationId xmlns:a16="http://schemas.microsoft.com/office/drawing/2014/main" xmlns="" id="{23865524-2B73-4A04-841D-00C32CB5D495}"/>
              </a:ext>
            </a:extLst>
          </p:cNvPr>
          <p:cNvGrpSpPr/>
          <p:nvPr/>
        </p:nvGrpSpPr>
        <p:grpSpPr>
          <a:xfrm>
            <a:off x="6030977" y="1958725"/>
            <a:ext cx="276045" cy="677974"/>
            <a:chOff x="3991755" y="3361775"/>
            <a:chExt cx="583631" cy="1276368"/>
          </a:xfrm>
        </p:grpSpPr>
        <p:sp>
          <p:nvSpPr>
            <p:cNvPr id="113" name="Freihandform: Form 112">
              <a:extLst>
                <a:ext uri="{FF2B5EF4-FFF2-40B4-BE49-F238E27FC236}">
                  <a16:creationId xmlns:a16="http://schemas.microsoft.com/office/drawing/2014/main" xmlns="" id="{0110F052-2B62-41B7-A1CF-A6B34CA39F49}"/>
                </a:ext>
              </a:extLst>
            </p:cNvPr>
            <p:cNvSpPr/>
            <p:nvPr/>
          </p:nvSpPr>
          <p:spPr>
            <a:xfrm>
              <a:off x="3991755" y="3456306"/>
              <a:ext cx="279383" cy="1181253"/>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 name="connsiteX0" fmla="*/ 0 w 279383"/>
                <a:gd name="connsiteY0" fmla="*/ 0 h 1181253"/>
                <a:gd name="connsiteX1" fmla="*/ 0 w 279383"/>
                <a:gd name="connsiteY1" fmla="*/ 1069676 h 1181253"/>
                <a:gd name="connsiteX2" fmla="*/ 279383 w 279383"/>
                <a:gd name="connsiteY2" fmla="*/ 1181253 h 1181253"/>
                <a:gd name="connsiteX3" fmla="*/ 276045 w 279383"/>
                <a:gd name="connsiteY3" fmla="*/ 103517 h 1181253"/>
                <a:gd name="connsiteX4" fmla="*/ 0 w 279383"/>
                <a:gd name="connsiteY4" fmla="*/ 0 h 118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83" h="1181253">
                  <a:moveTo>
                    <a:pt x="0" y="0"/>
                  </a:moveTo>
                  <a:lnTo>
                    <a:pt x="0" y="1069676"/>
                  </a:lnTo>
                  <a:lnTo>
                    <a:pt x="279383" y="1181253"/>
                  </a:lnTo>
                  <a:cubicBezTo>
                    <a:pt x="278270" y="822008"/>
                    <a:pt x="277158" y="462762"/>
                    <a:pt x="276045" y="103517"/>
                  </a:cubicBezTo>
                  <a:lnTo>
                    <a:pt x="0" y="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14" name="Freihandform: Form 113">
              <a:extLst>
                <a:ext uri="{FF2B5EF4-FFF2-40B4-BE49-F238E27FC236}">
                  <a16:creationId xmlns:a16="http://schemas.microsoft.com/office/drawing/2014/main" xmlns="" id="{186D35ED-2EC1-4727-BBCE-FEB3882E482B}"/>
                </a:ext>
              </a:extLst>
            </p:cNvPr>
            <p:cNvSpPr/>
            <p:nvPr/>
          </p:nvSpPr>
          <p:spPr>
            <a:xfrm>
              <a:off x="4267799" y="3466550"/>
              <a:ext cx="307587" cy="1171593"/>
            </a:xfrm>
            <a:custGeom>
              <a:avLst/>
              <a:gdLst>
                <a:gd name="connsiteX0" fmla="*/ 0 w 307182"/>
                <a:gd name="connsiteY0" fmla="*/ 1154906 h 1154906"/>
                <a:gd name="connsiteX1" fmla="*/ 0 w 307182"/>
                <a:gd name="connsiteY1" fmla="*/ 95250 h 1154906"/>
                <a:gd name="connsiteX2" fmla="*/ 307182 w 307182"/>
                <a:gd name="connsiteY2" fmla="*/ 0 h 1154906"/>
                <a:gd name="connsiteX3" fmla="*/ 307182 w 307182"/>
                <a:gd name="connsiteY3" fmla="*/ 1059656 h 1154906"/>
                <a:gd name="connsiteX4" fmla="*/ 0 w 307182"/>
                <a:gd name="connsiteY4" fmla="*/ 1154906 h 1154906"/>
                <a:gd name="connsiteX0" fmla="*/ 0 w 313856"/>
                <a:gd name="connsiteY0" fmla="*/ 1171593 h 1171593"/>
                <a:gd name="connsiteX1" fmla="*/ 6674 w 313856"/>
                <a:gd name="connsiteY1" fmla="*/ 95250 h 1171593"/>
                <a:gd name="connsiteX2" fmla="*/ 313856 w 313856"/>
                <a:gd name="connsiteY2" fmla="*/ 0 h 1171593"/>
                <a:gd name="connsiteX3" fmla="*/ 313856 w 313856"/>
                <a:gd name="connsiteY3" fmla="*/ 1059656 h 1171593"/>
                <a:gd name="connsiteX4" fmla="*/ 0 w 313856"/>
                <a:gd name="connsiteY4" fmla="*/ 1171593 h 1171593"/>
                <a:gd name="connsiteX0" fmla="*/ 3743 w 307587"/>
                <a:gd name="connsiteY0" fmla="*/ 1171593 h 1171593"/>
                <a:gd name="connsiteX1" fmla="*/ 405 w 307587"/>
                <a:gd name="connsiteY1" fmla="*/ 95250 h 1171593"/>
                <a:gd name="connsiteX2" fmla="*/ 307587 w 307587"/>
                <a:gd name="connsiteY2" fmla="*/ 0 h 1171593"/>
                <a:gd name="connsiteX3" fmla="*/ 307587 w 307587"/>
                <a:gd name="connsiteY3" fmla="*/ 1059656 h 1171593"/>
                <a:gd name="connsiteX4" fmla="*/ 3743 w 307587"/>
                <a:gd name="connsiteY4" fmla="*/ 1171593 h 1171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87" h="1171593">
                  <a:moveTo>
                    <a:pt x="3743" y="1171593"/>
                  </a:moveTo>
                  <a:cubicBezTo>
                    <a:pt x="5968" y="812812"/>
                    <a:pt x="-1820" y="454031"/>
                    <a:pt x="405" y="95250"/>
                  </a:cubicBezTo>
                  <a:lnTo>
                    <a:pt x="307587" y="0"/>
                  </a:lnTo>
                  <a:lnTo>
                    <a:pt x="307587" y="1059656"/>
                  </a:lnTo>
                  <a:lnTo>
                    <a:pt x="3743" y="1171593"/>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15" name="Freihandform: Form 114">
              <a:extLst>
                <a:ext uri="{FF2B5EF4-FFF2-40B4-BE49-F238E27FC236}">
                  <a16:creationId xmlns:a16="http://schemas.microsoft.com/office/drawing/2014/main" xmlns="" id="{F470E1DB-3280-4348-A1D7-363416D5DBCE}"/>
                </a:ext>
              </a:extLst>
            </p:cNvPr>
            <p:cNvSpPr/>
            <p:nvPr/>
          </p:nvSpPr>
          <p:spPr>
            <a:xfrm>
              <a:off x="3994361" y="3361775"/>
              <a:ext cx="578643" cy="197644"/>
            </a:xfrm>
            <a:custGeom>
              <a:avLst/>
              <a:gdLst>
                <a:gd name="connsiteX0" fmla="*/ 0 w 578643"/>
                <a:gd name="connsiteY0" fmla="*/ 97631 h 197644"/>
                <a:gd name="connsiteX1" fmla="*/ 302418 w 578643"/>
                <a:gd name="connsiteY1" fmla="*/ 0 h 197644"/>
                <a:gd name="connsiteX2" fmla="*/ 578643 w 578643"/>
                <a:gd name="connsiteY2" fmla="*/ 104775 h 197644"/>
                <a:gd name="connsiteX3" fmla="*/ 273843 w 578643"/>
                <a:gd name="connsiteY3" fmla="*/ 197644 h 197644"/>
                <a:gd name="connsiteX4" fmla="*/ 0 w 578643"/>
                <a:gd name="connsiteY4" fmla="*/ 97631 h 19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643" h="197644">
                  <a:moveTo>
                    <a:pt x="0" y="97631"/>
                  </a:moveTo>
                  <a:lnTo>
                    <a:pt x="302418" y="0"/>
                  </a:lnTo>
                  <a:lnTo>
                    <a:pt x="578643" y="104775"/>
                  </a:lnTo>
                  <a:lnTo>
                    <a:pt x="273843" y="197644"/>
                  </a:lnTo>
                  <a:lnTo>
                    <a:pt x="0" y="97631"/>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grpSp>
      <p:sp>
        <p:nvSpPr>
          <p:cNvPr id="116" name="Ellipse 115">
            <a:extLst>
              <a:ext uri="{FF2B5EF4-FFF2-40B4-BE49-F238E27FC236}">
                <a16:creationId xmlns:a16="http://schemas.microsoft.com/office/drawing/2014/main" xmlns="" id="{5FC88187-D6CB-413E-9502-74EC1BD224EE}"/>
              </a:ext>
            </a:extLst>
          </p:cNvPr>
          <p:cNvSpPr/>
          <p:nvPr/>
        </p:nvSpPr>
        <p:spPr>
          <a:xfrm rot="1333424">
            <a:off x="6117478" y="2294606"/>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grpSp>
        <p:nvGrpSpPr>
          <p:cNvPr id="117" name="Gruppieren 116">
            <a:extLst>
              <a:ext uri="{FF2B5EF4-FFF2-40B4-BE49-F238E27FC236}">
                <a16:creationId xmlns:a16="http://schemas.microsoft.com/office/drawing/2014/main" xmlns="" id="{D288168D-75B8-41FD-A717-81155B4271B7}"/>
              </a:ext>
            </a:extLst>
          </p:cNvPr>
          <p:cNvGrpSpPr/>
          <p:nvPr/>
        </p:nvGrpSpPr>
        <p:grpSpPr>
          <a:xfrm>
            <a:off x="5172898" y="1193309"/>
            <a:ext cx="2863591" cy="2226957"/>
            <a:chOff x="6772302" y="2585156"/>
            <a:chExt cx="2863591" cy="2226957"/>
          </a:xfrm>
        </p:grpSpPr>
        <p:sp>
          <p:nvSpPr>
            <p:cNvPr id="157" name="Freihandform: Form 156">
              <a:extLst>
                <a:ext uri="{FF2B5EF4-FFF2-40B4-BE49-F238E27FC236}">
                  <a16:creationId xmlns:a16="http://schemas.microsoft.com/office/drawing/2014/main" xmlns="" id="{9AA23F03-7353-496A-91BA-0DB8FAB754B3}"/>
                </a:ext>
              </a:extLst>
            </p:cNvPr>
            <p:cNvSpPr/>
            <p:nvPr/>
          </p:nvSpPr>
          <p:spPr>
            <a:xfrm>
              <a:off x="6872096" y="2660425"/>
              <a:ext cx="66504"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58" name="Freihandform: Form 157">
              <a:extLst>
                <a:ext uri="{FF2B5EF4-FFF2-40B4-BE49-F238E27FC236}">
                  <a16:creationId xmlns:a16="http://schemas.microsoft.com/office/drawing/2014/main" xmlns="" id="{CEC76EDB-6267-4FBD-A644-C8AD09408DD3}"/>
                </a:ext>
              </a:extLst>
            </p:cNvPr>
            <p:cNvSpPr/>
            <p:nvPr/>
          </p:nvSpPr>
          <p:spPr>
            <a:xfrm>
              <a:off x="9460651" y="3736280"/>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65" name="Freihandform: Form 164">
              <a:extLst>
                <a:ext uri="{FF2B5EF4-FFF2-40B4-BE49-F238E27FC236}">
                  <a16:creationId xmlns:a16="http://schemas.microsoft.com/office/drawing/2014/main" xmlns="" id="{98E0B0F3-CD3E-4650-AD51-E88B21492E57}"/>
                </a:ext>
              </a:extLst>
            </p:cNvPr>
            <p:cNvSpPr/>
            <p:nvPr/>
          </p:nvSpPr>
          <p:spPr>
            <a:xfrm>
              <a:off x="9281312" y="3664686"/>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67" name="Freihandform: Form 166">
              <a:extLst>
                <a:ext uri="{FF2B5EF4-FFF2-40B4-BE49-F238E27FC236}">
                  <a16:creationId xmlns:a16="http://schemas.microsoft.com/office/drawing/2014/main" xmlns="" id="{500B8A28-836F-4525-A48E-5C77C25F715B}"/>
                </a:ext>
              </a:extLst>
            </p:cNvPr>
            <p:cNvSpPr/>
            <p:nvPr/>
          </p:nvSpPr>
          <p:spPr>
            <a:xfrm>
              <a:off x="9103065" y="3587942"/>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78" name="Freihandform: Form 177">
              <a:extLst>
                <a:ext uri="{FF2B5EF4-FFF2-40B4-BE49-F238E27FC236}">
                  <a16:creationId xmlns:a16="http://schemas.microsoft.com/office/drawing/2014/main" xmlns="" id="{EF1E0EF1-53E4-493F-8348-742E576EEEAD}"/>
                </a:ext>
              </a:extLst>
            </p:cNvPr>
            <p:cNvSpPr/>
            <p:nvPr/>
          </p:nvSpPr>
          <p:spPr>
            <a:xfrm>
              <a:off x="8923726" y="3516348"/>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79" name="Freihandform: Form 178">
              <a:extLst>
                <a:ext uri="{FF2B5EF4-FFF2-40B4-BE49-F238E27FC236}">
                  <a16:creationId xmlns:a16="http://schemas.microsoft.com/office/drawing/2014/main" xmlns="" id="{19D0CD4B-4613-48CC-B0B3-D506A54DB92D}"/>
                </a:ext>
              </a:extLst>
            </p:cNvPr>
            <p:cNvSpPr/>
            <p:nvPr/>
          </p:nvSpPr>
          <p:spPr>
            <a:xfrm>
              <a:off x="8745377" y="3445524"/>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0" name="Freihandform: Form 179">
              <a:extLst>
                <a:ext uri="{FF2B5EF4-FFF2-40B4-BE49-F238E27FC236}">
                  <a16:creationId xmlns:a16="http://schemas.microsoft.com/office/drawing/2014/main" xmlns="" id="{03E55F1D-5BC3-45CE-8F1E-C695A3EA3FE8}"/>
                </a:ext>
              </a:extLst>
            </p:cNvPr>
            <p:cNvSpPr/>
            <p:nvPr/>
          </p:nvSpPr>
          <p:spPr>
            <a:xfrm>
              <a:off x="8566038" y="3373930"/>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1" name="Freihandform: Form 180">
              <a:extLst>
                <a:ext uri="{FF2B5EF4-FFF2-40B4-BE49-F238E27FC236}">
                  <a16:creationId xmlns:a16="http://schemas.microsoft.com/office/drawing/2014/main" xmlns="" id="{976464B3-1846-4118-97CC-18AC25ACE5CF}"/>
                </a:ext>
              </a:extLst>
            </p:cNvPr>
            <p:cNvSpPr/>
            <p:nvPr/>
          </p:nvSpPr>
          <p:spPr>
            <a:xfrm>
              <a:off x="8387791" y="3297186"/>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2" name="Freihandform: Form 181">
              <a:extLst>
                <a:ext uri="{FF2B5EF4-FFF2-40B4-BE49-F238E27FC236}">
                  <a16:creationId xmlns:a16="http://schemas.microsoft.com/office/drawing/2014/main" xmlns="" id="{996053A0-1AB2-4E0A-A036-F655C5C578E4}"/>
                </a:ext>
              </a:extLst>
            </p:cNvPr>
            <p:cNvSpPr/>
            <p:nvPr/>
          </p:nvSpPr>
          <p:spPr>
            <a:xfrm>
              <a:off x="8208452" y="3225592"/>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3" name="Freihandform: Form 182">
              <a:extLst>
                <a:ext uri="{FF2B5EF4-FFF2-40B4-BE49-F238E27FC236}">
                  <a16:creationId xmlns:a16="http://schemas.microsoft.com/office/drawing/2014/main" xmlns="" id="{A3491490-DDA0-4646-A797-EB6E8919534E}"/>
                </a:ext>
              </a:extLst>
            </p:cNvPr>
            <p:cNvSpPr/>
            <p:nvPr/>
          </p:nvSpPr>
          <p:spPr>
            <a:xfrm>
              <a:off x="8031945" y="3146902"/>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4" name="Freihandform: Form 183">
              <a:extLst>
                <a:ext uri="{FF2B5EF4-FFF2-40B4-BE49-F238E27FC236}">
                  <a16:creationId xmlns:a16="http://schemas.microsoft.com/office/drawing/2014/main" xmlns="" id="{4B533D61-C0E5-4050-8A4F-3FC1551385E2}"/>
                </a:ext>
              </a:extLst>
            </p:cNvPr>
            <p:cNvSpPr/>
            <p:nvPr/>
          </p:nvSpPr>
          <p:spPr>
            <a:xfrm>
              <a:off x="7852606" y="3075308"/>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5" name="Freihandform: Form 184">
              <a:extLst>
                <a:ext uri="{FF2B5EF4-FFF2-40B4-BE49-F238E27FC236}">
                  <a16:creationId xmlns:a16="http://schemas.microsoft.com/office/drawing/2014/main" xmlns="" id="{6B6475C6-1A44-41FA-8E41-AEE7F5789921}"/>
                </a:ext>
              </a:extLst>
            </p:cNvPr>
            <p:cNvSpPr/>
            <p:nvPr/>
          </p:nvSpPr>
          <p:spPr>
            <a:xfrm>
              <a:off x="7674359" y="2998564"/>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6" name="Freihandform: Form 185">
              <a:extLst>
                <a:ext uri="{FF2B5EF4-FFF2-40B4-BE49-F238E27FC236}">
                  <a16:creationId xmlns:a16="http://schemas.microsoft.com/office/drawing/2014/main" xmlns="" id="{8AD36B67-0181-464A-AFAD-237989D4650F}"/>
                </a:ext>
              </a:extLst>
            </p:cNvPr>
            <p:cNvSpPr/>
            <p:nvPr/>
          </p:nvSpPr>
          <p:spPr>
            <a:xfrm>
              <a:off x="7495020" y="2926970"/>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7" name="Freihandform: Form 186">
              <a:extLst>
                <a:ext uri="{FF2B5EF4-FFF2-40B4-BE49-F238E27FC236}">
                  <a16:creationId xmlns:a16="http://schemas.microsoft.com/office/drawing/2014/main" xmlns="" id="{CED89076-738A-4AEF-BDE3-CCB79AB519CF}"/>
                </a:ext>
              </a:extLst>
            </p:cNvPr>
            <p:cNvSpPr/>
            <p:nvPr/>
          </p:nvSpPr>
          <p:spPr>
            <a:xfrm>
              <a:off x="7318252" y="2847126"/>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8" name="Freihandform: Form 187">
              <a:extLst>
                <a:ext uri="{FF2B5EF4-FFF2-40B4-BE49-F238E27FC236}">
                  <a16:creationId xmlns:a16="http://schemas.microsoft.com/office/drawing/2014/main" xmlns="" id="{6E8B28D9-5280-4E02-9F44-769D4B772B64}"/>
                </a:ext>
              </a:extLst>
            </p:cNvPr>
            <p:cNvSpPr/>
            <p:nvPr/>
          </p:nvSpPr>
          <p:spPr>
            <a:xfrm>
              <a:off x="7138913" y="2775532"/>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9" name="Freihandform: Form 188">
              <a:extLst>
                <a:ext uri="{FF2B5EF4-FFF2-40B4-BE49-F238E27FC236}">
                  <a16:creationId xmlns:a16="http://schemas.microsoft.com/office/drawing/2014/main" xmlns="" id="{C4573CC4-DB0D-4DFC-AC0A-6C9FD46A343E}"/>
                </a:ext>
              </a:extLst>
            </p:cNvPr>
            <p:cNvSpPr/>
            <p:nvPr/>
          </p:nvSpPr>
          <p:spPr>
            <a:xfrm>
              <a:off x="6960666" y="2698788"/>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90" name="Freihandform: Form 189">
              <a:extLst>
                <a:ext uri="{FF2B5EF4-FFF2-40B4-BE49-F238E27FC236}">
                  <a16:creationId xmlns:a16="http://schemas.microsoft.com/office/drawing/2014/main" xmlns="" id="{A2803413-C6D2-4F89-8EB8-937AE8C89026}"/>
                </a:ext>
              </a:extLst>
            </p:cNvPr>
            <p:cNvSpPr/>
            <p:nvPr/>
          </p:nvSpPr>
          <p:spPr>
            <a:xfrm>
              <a:off x="6781327" y="2627194"/>
              <a:ext cx="88106"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lnTo>
                    <a:pt x="0" y="1023938"/>
                  </a:lnTo>
                  <a:lnTo>
                    <a:pt x="88106" y="1057275"/>
                  </a:lnTo>
                  <a:lnTo>
                    <a:pt x="88106" y="38100"/>
                  </a:lnTo>
                  <a:lnTo>
                    <a:pt x="0" y="0"/>
                  </a:lnTo>
                  <a:close/>
                </a:path>
              </a:pathLst>
            </a:custGeom>
            <a:solidFill>
              <a:srgbClr val="D9D9D9"/>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91" name="Freihandform: Form 190">
              <a:extLst>
                <a:ext uri="{FF2B5EF4-FFF2-40B4-BE49-F238E27FC236}">
                  <a16:creationId xmlns:a16="http://schemas.microsoft.com/office/drawing/2014/main" xmlns="" id="{3EB9A5CB-EDE5-45F0-B14F-AA5606E7488B}"/>
                </a:ext>
              </a:extLst>
            </p:cNvPr>
            <p:cNvSpPr/>
            <p:nvPr/>
          </p:nvSpPr>
          <p:spPr>
            <a:xfrm>
              <a:off x="6772302" y="2612005"/>
              <a:ext cx="2775313" cy="1377870"/>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2" name="Freihandform: Form 191">
              <a:extLst>
                <a:ext uri="{FF2B5EF4-FFF2-40B4-BE49-F238E27FC236}">
                  <a16:creationId xmlns:a16="http://schemas.microsoft.com/office/drawing/2014/main" xmlns="" id="{D309D535-600E-47FA-BE47-85FB915FB76B}"/>
                </a:ext>
              </a:extLst>
            </p:cNvPr>
            <p:cNvSpPr/>
            <p:nvPr/>
          </p:nvSpPr>
          <p:spPr>
            <a:xfrm>
              <a:off x="6781327" y="3434243"/>
              <a:ext cx="2775313" cy="1377870"/>
            </a:xfrm>
            <a:custGeom>
              <a:avLst/>
              <a:gdLst>
                <a:gd name="connsiteX0" fmla="*/ 1646903 w 1646903"/>
                <a:gd name="connsiteY0" fmla="*/ 678426 h 808703"/>
                <a:gd name="connsiteX1" fmla="*/ 1646903 w 1646903"/>
                <a:gd name="connsiteY1" fmla="*/ 808703 h 808703"/>
                <a:gd name="connsiteX2" fmla="*/ 0 w 1646903"/>
                <a:gd name="connsiteY2" fmla="*/ 130278 h 808703"/>
                <a:gd name="connsiteX3" fmla="*/ 2458 w 1646903"/>
                <a:gd name="connsiteY3" fmla="*/ 0 h 808703"/>
                <a:gd name="connsiteX4" fmla="*/ 1646903 w 1646903"/>
                <a:gd name="connsiteY4" fmla="*/ 678426 h 80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6903" h="808703">
                  <a:moveTo>
                    <a:pt x="1646903" y="678426"/>
                  </a:moveTo>
                  <a:lnTo>
                    <a:pt x="1646903" y="808703"/>
                  </a:lnTo>
                  <a:lnTo>
                    <a:pt x="0" y="130278"/>
                  </a:lnTo>
                  <a:cubicBezTo>
                    <a:pt x="819" y="86852"/>
                    <a:pt x="1639" y="43426"/>
                    <a:pt x="2458" y="0"/>
                  </a:cubicBezTo>
                  <a:lnTo>
                    <a:pt x="1646903" y="678426"/>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3" name="Freihandform: Form 192">
              <a:extLst>
                <a:ext uri="{FF2B5EF4-FFF2-40B4-BE49-F238E27FC236}">
                  <a16:creationId xmlns:a16="http://schemas.microsoft.com/office/drawing/2014/main" xmlns="" id="{79004706-B748-4119-8A4B-9971A94A67A5}"/>
                </a:ext>
              </a:extLst>
            </p:cNvPr>
            <p:cNvSpPr/>
            <p:nvPr/>
          </p:nvSpPr>
          <p:spPr>
            <a:xfrm>
              <a:off x="6776632" y="2585156"/>
              <a:ext cx="2852646" cy="1182718"/>
            </a:xfrm>
            <a:custGeom>
              <a:avLst/>
              <a:gdLst>
                <a:gd name="connsiteX0" fmla="*/ 0 w 2852646"/>
                <a:gd name="connsiteY0" fmla="*/ 24713 h 1182718"/>
                <a:gd name="connsiteX1" fmla="*/ 2771444 w 2852646"/>
                <a:gd name="connsiteY1" fmla="*/ 1182718 h 1182718"/>
                <a:gd name="connsiteX2" fmla="*/ 2852646 w 2852646"/>
                <a:gd name="connsiteY2" fmla="*/ 1158004 h 1182718"/>
                <a:gd name="connsiteX3" fmla="*/ 84732 w 2852646"/>
                <a:gd name="connsiteY3" fmla="*/ 0 h 1182718"/>
                <a:gd name="connsiteX4" fmla="*/ 0 w 2852646"/>
                <a:gd name="connsiteY4" fmla="*/ 24713 h 1182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646" h="1182718">
                  <a:moveTo>
                    <a:pt x="0" y="24713"/>
                  </a:moveTo>
                  <a:lnTo>
                    <a:pt x="2771444" y="1182718"/>
                  </a:lnTo>
                  <a:lnTo>
                    <a:pt x="2852646" y="1158004"/>
                  </a:lnTo>
                  <a:lnTo>
                    <a:pt x="84732" y="0"/>
                  </a:lnTo>
                  <a:lnTo>
                    <a:pt x="0" y="24713"/>
                  </a:lnTo>
                  <a:close/>
                </a:path>
              </a:pathLst>
            </a:cu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4" name="Freihandform: Form 193">
              <a:extLst>
                <a:ext uri="{FF2B5EF4-FFF2-40B4-BE49-F238E27FC236}">
                  <a16:creationId xmlns:a16="http://schemas.microsoft.com/office/drawing/2014/main" xmlns="" id="{0D543AD3-38D2-4805-B70B-044CB74398EA}"/>
                </a:ext>
              </a:extLst>
            </p:cNvPr>
            <p:cNvSpPr/>
            <p:nvPr/>
          </p:nvSpPr>
          <p:spPr>
            <a:xfrm flipH="1">
              <a:off x="9547615" y="3745241"/>
              <a:ext cx="88278" cy="105727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28575 h 1057275"/>
                <a:gd name="connsiteX4" fmla="*/ 0 w 88106"/>
                <a:gd name="connsiteY4" fmla="*/ 0 h 1057275"/>
                <a:gd name="connsiteX0" fmla="*/ 0 w 88106"/>
                <a:gd name="connsiteY0" fmla="*/ 0 h 1057275"/>
                <a:gd name="connsiteX1" fmla="*/ 2377 w 88106"/>
                <a:gd name="connsiteY1" fmla="*/ 1014413 h 1057275"/>
                <a:gd name="connsiteX2" fmla="*/ 88106 w 88106"/>
                <a:gd name="connsiteY2" fmla="*/ 1057275 h 1057275"/>
                <a:gd name="connsiteX3" fmla="*/ 88106 w 88106"/>
                <a:gd name="connsiteY3" fmla="*/ 28575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cubicBezTo>
                    <a:pt x="792" y="338138"/>
                    <a:pt x="1585" y="676275"/>
                    <a:pt x="2377" y="1014413"/>
                  </a:cubicBezTo>
                  <a:lnTo>
                    <a:pt x="88106" y="1057275"/>
                  </a:lnTo>
                  <a:lnTo>
                    <a:pt x="88106" y="28575"/>
                  </a:lnTo>
                  <a:lnTo>
                    <a:pt x="0" y="0"/>
                  </a:lnTo>
                  <a:close/>
                </a:path>
              </a:pathLst>
            </a:custGeom>
            <a:solidFill>
              <a:srgbClr val="D9D9D9"/>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grpSp>
      <p:grpSp>
        <p:nvGrpSpPr>
          <p:cNvPr id="195" name="Gruppieren 194">
            <a:extLst>
              <a:ext uri="{FF2B5EF4-FFF2-40B4-BE49-F238E27FC236}">
                <a16:creationId xmlns:a16="http://schemas.microsoft.com/office/drawing/2014/main" xmlns="" id="{47A820AD-0D7D-4B75-8AFA-02A78138966C}"/>
              </a:ext>
            </a:extLst>
          </p:cNvPr>
          <p:cNvGrpSpPr/>
          <p:nvPr/>
        </p:nvGrpSpPr>
        <p:grpSpPr>
          <a:xfrm>
            <a:off x="5704153" y="1510912"/>
            <a:ext cx="412955" cy="1221658"/>
            <a:chOff x="6744929" y="2421194"/>
            <a:chExt cx="412955" cy="1221658"/>
          </a:xfrm>
        </p:grpSpPr>
        <p:sp>
          <p:nvSpPr>
            <p:cNvPr id="196" name="Freihandform: Form 195">
              <a:extLst>
                <a:ext uri="{FF2B5EF4-FFF2-40B4-BE49-F238E27FC236}">
                  <a16:creationId xmlns:a16="http://schemas.microsoft.com/office/drawing/2014/main" xmlns="" id="{53A0B737-F468-4D9C-A609-1C4DF2369D72}"/>
                </a:ext>
              </a:extLst>
            </p:cNvPr>
            <p:cNvSpPr/>
            <p:nvPr/>
          </p:nvSpPr>
          <p:spPr>
            <a:xfrm>
              <a:off x="6745857" y="2475781"/>
              <a:ext cx="276045" cy="1164566"/>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045" h="1164566">
                  <a:moveTo>
                    <a:pt x="0" y="0"/>
                  </a:moveTo>
                  <a:lnTo>
                    <a:pt x="0" y="1069676"/>
                  </a:lnTo>
                  <a:lnTo>
                    <a:pt x="276045" y="1164566"/>
                  </a:lnTo>
                  <a:lnTo>
                    <a:pt x="276045" y="103517"/>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197" name="Freihandform: Form 196">
              <a:extLst>
                <a:ext uri="{FF2B5EF4-FFF2-40B4-BE49-F238E27FC236}">
                  <a16:creationId xmlns:a16="http://schemas.microsoft.com/office/drawing/2014/main" xmlns="" id="{2F5BE6CF-4464-4439-884A-537499DF36BF}"/>
                </a:ext>
              </a:extLst>
            </p:cNvPr>
            <p:cNvSpPr/>
            <p:nvPr/>
          </p:nvSpPr>
          <p:spPr>
            <a:xfrm>
              <a:off x="7022690" y="2524432"/>
              <a:ext cx="132736" cy="1118420"/>
            </a:xfrm>
            <a:custGeom>
              <a:avLst/>
              <a:gdLst>
                <a:gd name="connsiteX0" fmla="*/ 2458 w 132736"/>
                <a:gd name="connsiteY0" fmla="*/ 1118420 h 1118420"/>
                <a:gd name="connsiteX1" fmla="*/ 0 w 132736"/>
                <a:gd name="connsiteY1" fmla="*/ 51620 h 1118420"/>
                <a:gd name="connsiteX2" fmla="*/ 132736 w 132736"/>
                <a:gd name="connsiteY2" fmla="*/ 0 h 1118420"/>
                <a:gd name="connsiteX3" fmla="*/ 132736 w 132736"/>
                <a:gd name="connsiteY3" fmla="*/ 1066800 h 1118420"/>
                <a:gd name="connsiteX4" fmla="*/ 2458 w 132736"/>
                <a:gd name="connsiteY4" fmla="*/ 1118420 h 1118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36" h="1118420">
                  <a:moveTo>
                    <a:pt x="2458" y="1118420"/>
                  </a:moveTo>
                  <a:cubicBezTo>
                    <a:pt x="1639" y="762820"/>
                    <a:pt x="819" y="407220"/>
                    <a:pt x="0" y="51620"/>
                  </a:cubicBezTo>
                  <a:lnTo>
                    <a:pt x="132736" y="0"/>
                  </a:lnTo>
                  <a:lnTo>
                    <a:pt x="132736" y="1066800"/>
                  </a:lnTo>
                  <a:lnTo>
                    <a:pt x="2458" y="111842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198" name="Freihandform: Form 197">
              <a:extLst>
                <a:ext uri="{FF2B5EF4-FFF2-40B4-BE49-F238E27FC236}">
                  <a16:creationId xmlns:a16="http://schemas.microsoft.com/office/drawing/2014/main" xmlns="" id="{6ACEC321-E599-4B73-8448-04DE49F883F8}"/>
                </a:ext>
              </a:extLst>
            </p:cNvPr>
            <p:cNvSpPr/>
            <p:nvPr/>
          </p:nvSpPr>
          <p:spPr>
            <a:xfrm>
              <a:off x="6744929" y="2421194"/>
              <a:ext cx="412955" cy="154858"/>
            </a:xfrm>
            <a:custGeom>
              <a:avLst/>
              <a:gdLst>
                <a:gd name="connsiteX0" fmla="*/ 277761 w 412955"/>
                <a:gd name="connsiteY0" fmla="*/ 154858 h 154858"/>
                <a:gd name="connsiteX1" fmla="*/ 0 w 412955"/>
                <a:gd name="connsiteY1" fmla="*/ 49161 h 154858"/>
                <a:gd name="connsiteX2" fmla="*/ 130277 w 412955"/>
                <a:gd name="connsiteY2" fmla="*/ 0 h 154858"/>
                <a:gd name="connsiteX3" fmla="*/ 412955 w 412955"/>
                <a:gd name="connsiteY3" fmla="*/ 105696 h 154858"/>
                <a:gd name="connsiteX4" fmla="*/ 277761 w 412955"/>
                <a:gd name="connsiteY4" fmla="*/ 154858 h 15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955" h="154858">
                  <a:moveTo>
                    <a:pt x="277761" y="154858"/>
                  </a:moveTo>
                  <a:lnTo>
                    <a:pt x="0" y="49161"/>
                  </a:lnTo>
                  <a:lnTo>
                    <a:pt x="130277" y="0"/>
                  </a:lnTo>
                  <a:lnTo>
                    <a:pt x="412955" y="105696"/>
                  </a:lnTo>
                  <a:lnTo>
                    <a:pt x="277761" y="154858"/>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grpSp>
      <p:grpSp>
        <p:nvGrpSpPr>
          <p:cNvPr id="199" name="Gruppieren 198">
            <a:extLst>
              <a:ext uri="{FF2B5EF4-FFF2-40B4-BE49-F238E27FC236}">
                <a16:creationId xmlns:a16="http://schemas.microsoft.com/office/drawing/2014/main" xmlns="" id="{C9EA03B3-4B9E-4961-863C-A806FB57444E}"/>
              </a:ext>
            </a:extLst>
          </p:cNvPr>
          <p:cNvGrpSpPr/>
          <p:nvPr/>
        </p:nvGrpSpPr>
        <p:grpSpPr>
          <a:xfrm>
            <a:off x="5226738" y="2259003"/>
            <a:ext cx="276045" cy="677974"/>
            <a:chOff x="3991755" y="3361775"/>
            <a:chExt cx="583631" cy="1276368"/>
          </a:xfrm>
        </p:grpSpPr>
        <p:sp>
          <p:nvSpPr>
            <p:cNvPr id="200" name="Freihandform: Form 199">
              <a:extLst>
                <a:ext uri="{FF2B5EF4-FFF2-40B4-BE49-F238E27FC236}">
                  <a16:creationId xmlns:a16="http://schemas.microsoft.com/office/drawing/2014/main" xmlns="" id="{895BED43-D86A-4A3F-B37B-5F9A42D9D83E}"/>
                </a:ext>
              </a:extLst>
            </p:cNvPr>
            <p:cNvSpPr/>
            <p:nvPr/>
          </p:nvSpPr>
          <p:spPr>
            <a:xfrm>
              <a:off x="3991755" y="3456306"/>
              <a:ext cx="279383" cy="1181253"/>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 name="connsiteX0" fmla="*/ 0 w 279383"/>
                <a:gd name="connsiteY0" fmla="*/ 0 h 1181253"/>
                <a:gd name="connsiteX1" fmla="*/ 0 w 279383"/>
                <a:gd name="connsiteY1" fmla="*/ 1069676 h 1181253"/>
                <a:gd name="connsiteX2" fmla="*/ 279383 w 279383"/>
                <a:gd name="connsiteY2" fmla="*/ 1181253 h 1181253"/>
                <a:gd name="connsiteX3" fmla="*/ 276045 w 279383"/>
                <a:gd name="connsiteY3" fmla="*/ 103517 h 1181253"/>
                <a:gd name="connsiteX4" fmla="*/ 0 w 279383"/>
                <a:gd name="connsiteY4" fmla="*/ 0 h 118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83" h="1181253">
                  <a:moveTo>
                    <a:pt x="0" y="0"/>
                  </a:moveTo>
                  <a:lnTo>
                    <a:pt x="0" y="1069676"/>
                  </a:lnTo>
                  <a:lnTo>
                    <a:pt x="279383" y="1181253"/>
                  </a:lnTo>
                  <a:cubicBezTo>
                    <a:pt x="278270" y="822008"/>
                    <a:pt x="277158" y="462762"/>
                    <a:pt x="276045" y="103517"/>
                  </a:cubicBezTo>
                  <a:lnTo>
                    <a:pt x="0" y="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01" name="Freihandform: Form 200">
              <a:extLst>
                <a:ext uri="{FF2B5EF4-FFF2-40B4-BE49-F238E27FC236}">
                  <a16:creationId xmlns:a16="http://schemas.microsoft.com/office/drawing/2014/main" xmlns="" id="{57F8B963-6BAE-4DF0-A1F6-CDAAF8979A8F}"/>
                </a:ext>
              </a:extLst>
            </p:cNvPr>
            <p:cNvSpPr/>
            <p:nvPr/>
          </p:nvSpPr>
          <p:spPr>
            <a:xfrm>
              <a:off x="4267799" y="3466550"/>
              <a:ext cx="307587" cy="1171593"/>
            </a:xfrm>
            <a:custGeom>
              <a:avLst/>
              <a:gdLst>
                <a:gd name="connsiteX0" fmla="*/ 0 w 307182"/>
                <a:gd name="connsiteY0" fmla="*/ 1154906 h 1154906"/>
                <a:gd name="connsiteX1" fmla="*/ 0 w 307182"/>
                <a:gd name="connsiteY1" fmla="*/ 95250 h 1154906"/>
                <a:gd name="connsiteX2" fmla="*/ 307182 w 307182"/>
                <a:gd name="connsiteY2" fmla="*/ 0 h 1154906"/>
                <a:gd name="connsiteX3" fmla="*/ 307182 w 307182"/>
                <a:gd name="connsiteY3" fmla="*/ 1059656 h 1154906"/>
                <a:gd name="connsiteX4" fmla="*/ 0 w 307182"/>
                <a:gd name="connsiteY4" fmla="*/ 1154906 h 1154906"/>
                <a:gd name="connsiteX0" fmla="*/ 0 w 313856"/>
                <a:gd name="connsiteY0" fmla="*/ 1171593 h 1171593"/>
                <a:gd name="connsiteX1" fmla="*/ 6674 w 313856"/>
                <a:gd name="connsiteY1" fmla="*/ 95250 h 1171593"/>
                <a:gd name="connsiteX2" fmla="*/ 313856 w 313856"/>
                <a:gd name="connsiteY2" fmla="*/ 0 h 1171593"/>
                <a:gd name="connsiteX3" fmla="*/ 313856 w 313856"/>
                <a:gd name="connsiteY3" fmla="*/ 1059656 h 1171593"/>
                <a:gd name="connsiteX4" fmla="*/ 0 w 313856"/>
                <a:gd name="connsiteY4" fmla="*/ 1171593 h 1171593"/>
                <a:gd name="connsiteX0" fmla="*/ 3743 w 307587"/>
                <a:gd name="connsiteY0" fmla="*/ 1171593 h 1171593"/>
                <a:gd name="connsiteX1" fmla="*/ 405 w 307587"/>
                <a:gd name="connsiteY1" fmla="*/ 95250 h 1171593"/>
                <a:gd name="connsiteX2" fmla="*/ 307587 w 307587"/>
                <a:gd name="connsiteY2" fmla="*/ 0 h 1171593"/>
                <a:gd name="connsiteX3" fmla="*/ 307587 w 307587"/>
                <a:gd name="connsiteY3" fmla="*/ 1059656 h 1171593"/>
                <a:gd name="connsiteX4" fmla="*/ 3743 w 307587"/>
                <a:gd name="connsiteY4" fmla="*/ 1171593 h 1171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87" h="1171593">
                  <a:moveTo>
                    <a:pt x="3743" y="1171593"/>
                  </a:moveTo>
                  <a:cubicBezTo>
                    <a:pt x="5968" y="812812"/>
                    <a:pt x="-1820" y="454031"/>
                    <a:pt x="405" y="95250"/>
                  </a:cubicBezTo>
                  <a:lnTo>
                    <a:pt x="307587" y="0"/>
                  </a:lnTo>
                  <a:lnTo>
                    <a:pt x="307587" y="1059656"/>
                  </a:lnTo>
                  <a:lnTo>
                    <a:pt x="3743" y="1171593"/>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02" name="Freihandform: Form 201">
              <a:extLst>
                <a:ext uri="{FF2B5EF4-FFF2-40B4-BE49-F238E27FC236}">
                  <a16:creationId xmlns:a16="http://schemas.microsoft.com/office/drawing/2014/main" xmlns="" id="{7B76DFA0-79BE-4917-B716-25C9C08B4CFD}"/>
                </a:ext>
              </a:extLst>
            </p:cNvPr>
            <p:cNvSpPr/>
            <p:nvPr/>
          </p:nvSpPr>
          <p:spPr>
            <a:xfrm>
              <a:off x="3994361" y="3361775"/>
              <a:ext cx="578643" cy="197644"/>
            </a:xfrm>
            <a:custGeom>
              <a:avLst/>
              <a:gdLst>
                <a:gd name="connsiteX0" fmla="*/ 0 w 578643"/>
                <a:gd name="connsiteY0" fmla="*/ 97631 h 197644"/>
                <a:gd name="connsiteX1" fmla="*/ 302418 w 578643"/>
                <a:gd name="connsiteY1" fmla="*/ 0 h 197644"/>
                <a:gd name="connsiteX2" fmla="*/ 578643 w 578643"/>
                <a:gd name="connsiteY2" fmla="*/ 104775 h 197644"/>
                <a:gd name="connsiteX3" fmla="*/ 273843 w 578643"/>
                <a:gd name="connsiteY3" fmla="*/ 197644 h 197644"/>
                <a:gd name="connsiteX4" fmla="*/ 0 w 578643"/>
                <a:gd name="connsiteY4" fmla="*/ 97631 h 19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643" h="197644">
                  <a:moveTo>
                    <a:pt x="0" y="97631"/>
                  </a:moveTo>
                  <a:lnTo>
                    <a:pt x="302418" y="0"/>
                  </a:lnTo>
                  <a:lnTo>
                    <a:pt x="578643" y="104775"/>
                  </a:lnTo>
                  <a:lnTo>
                    <a:pt x="273843" y="197644"/>
                  </a:lnTo>
                  <a:lnTo>
                    <a:pt x="0" y="97631"/>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grpSp>
      <p:sp>
        <p:nvSpPr>
          <p:cNvPr id="204" name="Freihandform: Form 203">
            <a:extLst>
              <a:ext uri="{FF2B5EF4-FFF2-40B4-BE49-F238E27FC236}">
                <a16:creationId xmlns:a16="http://schemas.microsoft.com/office/drawing/2014/main" xmlns="" id="{77C32282-B8DF-4E80-9B9F-D83445923733}"/>
              </a:ext>
            </a:extLst>
          </p:cNvPr>
          <p:cNvSpPr/>
          <p:nvPr/>
        </p:nvSpPr>
        <p:spPr>
          <a:xfrm>
            <a:off x="7970393" y="2391873"/>
            <a:ext cx="45719" cy="100983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28575 h 1057275"/>
              <a:gd name="connsiteX4" fmla="*/ 0 w 88106"/>
              <a:gd name="connsiteY4" fmla="*/ 0 h 1057275"/>
              <a:gd name="connsiteX0" fmla="*/ 0 w 88106"/>
              <a:gd name="connsiteY0" fmla="*/ 0 h 1057275"/>
              <a:gd name="connsiteX1" fmla="*/ 2377 w 88106"/>
              <a:gd name="connsiteY1" fmla="*/ 1014413 h 1057275"/>
              <a:gd name="connsiteX2" fmla="*/ 88106 w 88106"/>
              <a:gd name="connsiteY2" fmla="*/ 1057275 h 1057275"/>
              <a:gd name="connsiteX3" fmla="*/ 88106 w 88106"/>
              <a:gd name="connsiteY3" fmla="*/ 28575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cubicBezTo>
                  <a:pt x="792" y="338138"/>
                  <a:pt x="1585" y="676275"/>
                  <a:pt x="2377" y="1014413"/>
                </a:cubicBezTo>
                <a:lnTo>
                  <a:pt x="88106" y="1057275"/>
                </a:lnTo>
                <a:lnTo>
                  <a:pt x="88106" y="28575"/>
                </a:lnTo>
                <a:lnTo>
                  <a:pt x="0" y="0"/>
                </a:lnTo>
                <a:close/>
              </a:path>
            </a:pathLst>
          </a:custGeom>
          <a:solidFill>
            <a:schemeClr val="tx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06" name="Freihandform: Form 205">
            <a:extLst>
              <a:ext uri="{FF2B5EF4-FFF2-40B4-BE49-F238E27FC236}">
                <a16:creationId xmlns:a16="http://schemas.microsoft.com/office/drawing/2014/main" xmlns="" id="{328DCE65-86B9-459B-B8EF-38C95B6A14BA}"/>
              </a:ext>
            </a:extLst>
          </p:cNvPr>
          <p:cNvSpPr/>
          <p:nvPr/>
        </p:nvSpPr>
        <p:spPr>
          <a:xfrm>
            <a:off x="6066956" y="1654211"/>
            <a:ext cx="45719" cy="1009835"/>
          </a:xfrm>
          <a:custGeom>
            <a:avLst/>
            <a:gdLst>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38100 h 1057275"/>
              <a:gd name="connsiteX4" fmla="*/ 0 w 88106"/>
              <a:gd name="connsiteY4" fmla="*/ 0 h 1057275"/>
              <a:gd name="connsiteX0" fmla="*/ 0 w 88106"/>
              <a:gd name="connsiteY0" fmla="*/ 0 h 1057275"/>
              <a:gd name="connsiteX1" fmla="*/ 0 w 88106"/>
              <a:gd name="connsiteY1" fmla="*/ 1023938 h 1057275"/>
              <a:gd name="connsiteX2" fmla="*/ 88106 w 88106"/>
              <a:gd name="connsiteY2" fmla="*/ 1057275 h 1057275"/>
              <a:gd name="connsiteX3" fmla="*/ 88106 w 88106"/>
              <a:gd name="connsiteY3" fmla="*/ 28575 h 1057275"/>
              <a:gd name="connsiteX4" fmla="*/ 0 w 88106"/>
              <a:gd name="connsiteY4" fmla="*/ 0 h 1057275"/>
              <a:gd name="connsiteX0" fmla="*/ 0 w 88106"/>
              <a:gd name="connsiteY0" fmla="*/ 0 h 1057275"/>
              <a:gd name="connsiteX1" fmla="*/ 2377 w 88106"/>
              <a:gd name="connsiteY1" fmla="*/ 1014413 h 1057275"/>
              <a:gd name="connsiteX2" fmla="*/ 88106 w 88106"/>
              <a:gd name="connsiteY2" fmla="*/ 1057275 h 1057275"/>
              <a:gd name="connsiteX3" fmla="*/ 88106 w 88106"/>
              <a:gd name="connsiteY3" fmla="*/ 28575 h 1057275"/>
              <a:gd name="connsiteX4" fmla="*/ 0 w 88106"/>
              <a:gd name="connsiteY4" fmla="*/ 0 h 10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1057275">
                <a:moveTo>
                  <a:pt x="0" y="0"/>
                </a:moveTo>
                <a:cubicBezTo>
                  <a:pt x="792" y="338138"/>
                  <a:pt x="1585" y="676275"/>
                  <a:pt x="2377" y="1014413"/>
                </a:cubicBezTo>
                <a:lnTo>
                  <a:pt x="88106" y="1057275"/>
                </a:lnTo>
                <a:lnTo>
                  <a:pt x="88106" y="28575"/>
                </a:lnTo>
                <a:lnTo>
                  <a:pt x="0" y="0"/>
                </a:lnTo>
                <a:close/>
              </a:path>
            </a:pathLst>
          </a:custGeom>
          <a:solidFill>
            <a:schemeClr val="tx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grpSp>
        <p:nvGrpSpPr>
          <p:cNvPr id="49" name="Gruppieren 48">
            <a:extLst>
              <a:ext uri="{FF2B5EF4-FFF2-40B4-BE49-F238E27FC236}">
                <a16:creationId xmlns:a16="http://schemas.microsoft.com/office/drawing/2014/main" xmlns="" id="{5D00C617-7E01-4523-89AE-3E0D8BE8F995}"/>
              </a:ext>
            </a:extLst>
          </p:cNvPr>
          <p:cNvGrpSpPr/>
          <p:nvPr/>
        </p:nvGrpSpPr>
        <p:grpSpPr>
          <a:xfrm>
            <a:off x="3107319" y="2991127"/>
            <a:ext cx="276045" cy="677974"/>
            <a:chOff x="3991755" y="3361775"/>
            <a:chExt cx="583631" cy="1276368"/>
          </a:xfrm>
        </p:grpSpPr>
        <p:sp>
          <p:nvSpPr>
            <p:cNvPr id="50" name="Freihandform: Form 49">
              <a:extLst>
                <a:ext uri="{FF2B5EF4-FFF2-40B4-BE49-F238E27FC236}">
                  <a16:creationId xmlns:a16="http://schemas.microsoft.com/office/drawing/2014/main" xmlns="" id="{783D1C4B-F1E4-47BB-BDAA-FE77973EAED6}"/>
                </a:ext>
              </a:extLst>
            </p:cNvPr>
            <p:cNvSpPr/>
            <p:nvPr/>
          </p:nvSpPr>
          <p:spPr>
            <a:xfrm>
              <a:off x="3991755" y="3456306"/>
              <a:ext cx="279383" cy="1181253"/>
            </a:xfrm>
            <a:custGeom>
              <a:avLst/>
              <a:gdLst>
                <a:gd name="connsiteX0" fmla="*/ 0 w 276045"/>
                <a:gd name="connsiteY0" fmla="*/ 0 h 1164566"/>
                <a:gd name="connsiteX1" fmla="*/ 0 w 276045"/>
                <a:gd name="connsiteY1" fmla="*/ 1069676 h 1164566"/>
                <a:gd name="connsiteX2" fmla="*/ 276045 w 276045"/>
                <a:gd name="connsiteY2" fmla="*/ 1164566 h 1164566"/>
                <a:gd name="connsiteX3" fmla="*/ 276045 w 276045"/>
                <a:gd name="connsiteY3" fmla="*/ 103517 h 1164566"/>
                <a:gd name="connsiteX4" fmla="*/ 0 w 276045"/>
                <a:gd name="connsiteY4" fmla="*/ 0 h 1164566"/>
                <a:gd name="connsiteX0" fmla="*/ 0 w 279383"/>
                <a:gd name="connsiteY0" fmla="*/ 0 h 1181253"/>
                <a:gd name="connsiteX1" fmla="*/ 0 w 279383"/>
                <a:gd name="connsiteY1" fmla="*/ 1069676 h 1181253"/>
                <a:gd name="connsiteX2" fmla="*/ 279383 w 279383"/>
                <a:gd name="connsiteY2" fmla="*/ 1181253 h 1181253"/>
                <a:gd name="connsiteX3" fmla="*/ 276045 w 279383"/>
                <a:gd name="connsiteY3" fmla="*/ 103517 h 1181253"/>
                <a:gd name="connsiteX4" fmla="*/ 0 w 279383"/>
                <a:gd name="connsiteY4" fmla="*/ 0 h 118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83" h="1181253">
                  <a:moveTo>
                    <a:pt x="0" y="0"/>
                  </a:moveTo>
                  <a:lnTo>
                    <a:pt x="0" y="1069676"/>
                  </a:lnTo>
                  <a:lnTo>
                    <a:pt x="279383" y="1181253"/>
                  </a:lnTo>
                  <a:cubicBezTo>
                    <a:pt x="278270" y="822008"/>
                    <a:pt x="277158" y="462762"/>
                    <a:pt x="276045" y="103517"/>
                  </a:cubicBezTo>
                  <a:lnTo>
                    <a:pt x="0" y="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51" name="Freihandform: Form 50">
              <a:extLst>
                <a:ext uri="{FF2B5EF4-FFF2-40B4-BE49-F238E27FC236}">
                  <a16:creationId xmlns:a16="http://schemas.microsoft.com/office/drawing/2014/main" xmlns="" id="{0617AC79-61D0-4F54-B2D0-717ACB3CD9F7}"/>
                </a:ext>
              </a:extLst>
            </p:cNvPr>
            <p:cNvSpPr/>
            <p:nvPr/>
          </p:nvSpPr>
          <p:spPr>
            <a:xfrm>
              <a:off x="4267799" y="3466550"/>
              <a:ext cx="307587" cy="1171593"/>
            </a:xfrm>
            <a:custGeom>
              <a:avLst/>
              <a:gdLst>
                <a:gd name="connsiteX0" fmla="*/ 0 w 307182"/>
                <a:gd name="connsiteY0" fmla="*/ 1154906 h 1154906"/>
                <a:gd name="connsiteX1" fmla="*/ 0 w 307182"/>
                <a:gd name="connsiteY1" fmla="*/ 95250 h 1154906"/>
                <a:gd name="connsiteX2" fmla="*/ 307182 w 307182"/>
                <a:gd name="connsiteY2" fmla="*/ 0 h 1154906"/>
                <a:gd name="connsiteX3" fmla="*/ 307182 w 307182"/>
                <a:gd name="connsiteY3" fmla="*/ 1059656 h 1154906"/>
                <a:gd name="connsiteX4" fmla="*/ 0 w 307182"/>
                <a:gd name="connsiteY4" fmla="*/ 1154906 h 1154906"/>
                <a:gd name="connsiteX0" fmla="*/ 0 w 313856"/>
                <a:gd name="connsiteY0" fmla="*/ 1171593 h 1171593"/>
                <a:gd name="connsiteX1" fmla="*/ 6674 w 313856"/>
                <a:gd name="connsiteY1" fmla="*/ 95250 h 1171593"/>
                <a:gd name="connsiteX2" fmla="*/ 313856 w 313856"/>
                <a:gd name="connsiteY2" fmla="*/ 0 h 1171593"/>
                <a:gd name="connsiteX3" fmla="*/ 313856 w 313856"/>
                <a:gd name="connsiteY3" fmla="*/ 1059656 h 1171593"/>
                <a:gd name="connsiteX4" fmla="*/ 0 w 313856"/>
                <a:gd name="connsiteY4" fmla="*/ 1171593 h 1171593"/>
                <a:gd name="connsiteX0" fmla="*/ 3743 w 307587"/>
                <a:gd name="connsiteY0" fmla="*/ 1171593 h 1171593"/>
                <a:gd name="connsiteX1" fmla="*/ 405 w 307587"/>
                <a:gd name="connsiteY1" fmla="*/ 95250 h 1171593"/>
                <a:gd name="connsiteX2" fmla="*/ 307587 w 307587"/>
                <a:gd name="connsiteY2" fmla="*/ 0 h 1171593"/>
                <a:gd name="connsiteX3" fmla="*/ 307587 w 307587"/>
                <a:gd name="connsiteY3" fmla="*/ 1059656 h 1171593"/>
                <a:gd name="connsiteX4" fmla="*/ 3743 w 307587"/>
                <a:gd name="connsiteY4" fmla="*/ 1171593 h 1171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87" h="1171593">
                  <a:moveTo>
                    <a:pt x="3743" y="1171593"/>
                  </a:moveTo>
                  <a:cubicBezTo>
                    <a:pt x="5968" y="812812"/>
                    <a:pt x="-1820" y="454031"/>
                    <a:pt x="405" y="95250"/>
                  </a:cubicBezTo>
                  <a:lnTo>
                    <a:pt x="307587" y="0"/>
                  </a:lnTo>
                  <a:lnTo>
                    <a:pt x="307587" y="1059656"/>
                  </a:lnTo>
                  <a:lnTo>
                    <a:pt x="3743" y="1171593"/>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52" name="Freihandform: Form 51">
              <a:extLst>
                <a:ext uri="{FF2B5EF4-FFF2-40B4-BE49-F238E27FC236}">
                  <a16:creationId xmlns:a16="http://schemas.microsoft.com/office/drawing/2014/main" xmlns="" id="{8E09DA46-3676-4B33-B487-A41F3961D36E}"/>
                </a:ext>
              </a:extLst>
            </p:cNvPr>
            <p:cNvSpPr/>
            <p:nvPr/>
          </p:nvSpPr>
          <p:spPr>
            <a:xfrm>
              <a:off x="3994361" y="3361775"/>
              <a:ext cx="578643" cy="197644"/>
            </a:xfrm>
            <a:custGeom>
              <a:avLst/>
              <a:gdLst>
                <a:gd name="connsiteX0" fmla="*/ 0 w 578643"/>
                <a:gd name="connsiteY0" fmla="*/ 97631 h 197644"/>
                <a:gd name="connsiteX1" fmla="*/ 302418 w 578643"/>
                <a:gd name="connsiteY1" fmla="*/ 0 h 197644"/>
                <a:gd name="connsiteX2" fmla="*/ 578643 w 578643"/>
                <a:gd name="connsiteY2" fmla="*/ 104775 h 197644"/>
                <a:gd name="connsiteX3" fmla="*/ 273843 w 578643"/>
                <a:gd name="connsiteY3" fmla="*/ 197644 h 197644"/>
                <a:gd name="connsiteX4" fmla="*/ 0 w 578643"/>
                <a:gd name="connsiteY4" fmla="*/ 97631 h 19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643" h="197644">
                  <a:moveTo>
                    <a:pt x="0" y="97631"/>
                  </a:moveTo>
                  <a:lnTo>
                    <a:pt x="302418" y="0"/>
                  </a:lnTo>
                  <a:lnTo>
                    <a:pt x="578643" y="104775"/>
                  </a:lnTo>
                  <a:lnTo>
                    <a:pt x="273843" y="197644"/>
                  </a:lnTo>
                  <a:lnTo>
                    <a:pt x="0" y="97631"/>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CH"/>
            </a:p>
          </p:txBody>
        </p:sp>
      </p:grpSp>
      <p:sp>
        <p:nvSpPr>
          <p:cNvPr id="53" name="Ellipse 52">
            <a:extLst>
              <a:ext uri="{FF2B5EF4-FFF2-40B4-BE49-F238E27FC236}">
                <a16:creationId xmlns:a16="http://schemas.microsoft.com/office/drawing/2014/main" xmlns="" id="{01177C6E-3182-43A3-A0E2-87133CC35483}"/>
              </a:ext>
            </a:extLst>
          </p:cNvPr>
          <p:cNvSpPr/>
          <p:nvPr/>
        </p:nvSpPr>
        <p:spPr>
          <a:xfrm rot="1333424">
            <a:off x="3236268" y="3447958"/>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cxnSp>
        <p:nvCxnSpPr>
          <p:cNvPr id="57" name="Gerader Verbinder 56">
            <a:extLst>
              <a:ext uri="{FF2B5EF4-FFF2-40B4-BE49-F238E27FC236}">
                <a16:creationId xmlns:a16="http://schemas.microsoft.com/office/drawing/2014/main" xmlns="" id="{67015F61-32E3-4725-B298-7FC443481217}"/>
              </a:ext>
            </a:extLst>
          </p:cNvPr>
          <p:cNvCxnSpPr>
            <a:cxnSpLocks/>
          </p:cNvCxnSpPr>
          <p:nvPr/>
        </p:nvCxnSpPr>
        <p:spPr>
          <a:xfrm flipV="1">
            <a:off x="6858335" y="3017811"/>
            <a:ext cx="1772181" cy="1241527"/>
          </a:xfrm>
          <a:prstGeom prst="line">
            <a:avLst/>
          </a:prstGeom>
          <a:ln w="19050"/>
        </p:spPr>
        <p:style>
          <a:lnRef idx="1">
            <a:schemeClr val="dk1"/>
          </a:lnRef>
          <a:fillRef idx="0">
            <a:schemeClr val="dk1"/>
          </a:fillRef>
          <a:effectRef idx="0">
            <a:schemeClr val="dk1"/>
          </a:effectRef>
          <a:fontRef idx="minor">
            <a:schemeClr val="tx1"/>
          </a:fontRef>
        </p:style>
      </p:cxnSp>
      <p:sp>
        <p:nvSpPr>
          <p:cNvPr id="203" name="Ellipse 202">
            <a:extLst>
              <a:ext uri="{FF2B5EF4-FFF2-40B4-BE49-F238E27FC236}">
                <a16:creationId xmlns:a16="http://schemas.microsoft.com/office/drawing/2014/main" xmlns="" id="{D42B56E3-FC0A-43DD-99F3-24A8F898D4EA}"/>
              </a:ext>
            </a:extLst>
          </p:cNvPr>
          <p:cNvSpPr/>
          <p:nvPr/>
        </p:nvSpPr>
        <p:spPr>
          <a:xfrm rot="1333424">
            <a:off x="5355687" y="2715834"/>
            <a:ext cx="1790410" cy="32217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802263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pPr marL="0" indent="0">
              <a:buNone/>
            </a:pPr>
            <a:r>
              <a:rPr lang="en-GB" dirty="0" smtClean="0"/>
              <a:t>Product details</a:t>
            </a:r>
            <a:endParaRPr lang="de-CH" dirty="0"/>
          </a:p>
        </p:txBody>
      </p:sp>
    </p:spTree>
    <p:extLst>
      <p:ext uri="{BB962C8B-B14F-4D97-AF65-F5344CB8AC3E}">
        <p14:creationId xmlns:p14="http://schemas.microsoft.com/office/powerpoint/2010/main" val="3671567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Grafik 57">
            <a:extLst>
              <a:ext uri="{FF2B5EF4-FFF2-40B4-BE49-F238E27FC236}">
                <a16:creationId xmlns:a16="http://schemas.microsoft.com/office/drawing/2014/main" xmlns="" id="{678931FD-DC43-46BB-9343-7C3206F983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9894" y="1892597"/>
            <a:ext cx="2031532" cy="1209632"/>
          </a:xfrm>
          <a:prstGeom prst="rect">
            <a:avLst/>
          </a:prstGeom>
        </p:spPr>
      </p:pic>
      <p:sp>
        <p:nvSpPr>
          <p:cNvPr id="5" name="Titel 4"/>
          <p:cNvSpPr>
            <a:spLocks noGrp="1"/>
          </p:cNvSpPr>
          <p:nvPr>
            <p:ph type="title"/>
          </p:nvPr>
        </p:nvSpPr>
        <p:spPr/>
        <p:txBody>
          <a:bodyPr>
            <a:normAutofit fontScale="90000"/>
          </a:bodyPr>
          <a:lstStyle/>
          <a:p>
            <a:r>
              <a:rPr lang="en-GB" dirty="0"/>
              <a:t>Introduction</a:t>
            </a:r>
          </a:p>
        </p:txBody>
      </p:sp>
      <p:sp>
        <p:nvSpPr>
          <p:cNvPr id="7" name="Rectangle 3"/>
          <p:cNvSpPr txBox="1">
            <a:spLocks noGrp="1" noChangeArrowheads="1"/>
          </p:cNvSpPr>
          <p:nvPr>
            <p:ph type="body" sz="quarter" idx="17"/>
          </p:nvPr>
        </p:nvSpPr>
        <p:spPr>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2000" dirty="0">
                <a:latin typeface="Source Sans Pro" panose="020B0503030403020204" pitchFamily="34" charset="0"/>
              </a:rPr>
              <a:t>Detection logic of </a:t>
            </a:r>
            <a:r>
              <a:rPr lang="en-GB" sz="2000" dirty="0" err="1">
                <a:latin typeface="Source Sans Pro" panose="020B0503030403020204" pitchFamily="34" charset="0"/>
              </a:rPr>
              <a:t>ProAccess</a:t>
            </a:r>
            <a:endParaRPr lang="en-GB" sz="2000" dirty="0">
              <a:latin typeface="Source Sans Pro" panose="020B0503030403020204" pitchFamily="34" charset="0"/>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8</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66E95E3C-66AF-45EC-90E4-12B585DDF278}" type="datetime4">
              <a:rPr lang="en-GB" smtClean="0"/>
              <a:t>11 November 2019</a:t>
            </a:fld>
            <a:r>
              <a:rPr lang="de-DE"/>
              <a:t> </a:t>
            </a:r>
            <a:r>
              <a:rPr lang="de-DE" dirty="0"/>
              <a:t>/ FK</a:t>
            </a:r>
            <a:endParaRPr lang="de-CH" dirty="0"/>
          </a:p>
        </p:txBody>
      </p:sp>
      <p:grpSp>
        <p:nvGrpSpPr>
          <p:cNvPr id="11" name="Gruppieren 10">
            <a:extLst>
              <a:ext uri="{FF2B5EF4-FFF2-40B4-BE49-F238E27FC236}">
                <a16:creationId xmlns:a16="http://schemas.microsoft.com/office/drawing/2014/main" xmlns="" id="{5B445FA8-BF08-4F40-B5C7-E85BAD896937}"/>
              </a:ext>
            </a:extLst>
          </p:cNvPr>
          <p:cNvGrpSpPr/>
          <p:nvPr/>
        </p:nvGrpSpPr>
        <p:grpSpPr>
          <a:xfrm>
            <a:off x="372483" y="1564407"/>
            <a:ext cx="2494360" cy="2846022"/>
            <a:chOff x="372483" y="1564407"/>
            <a:chExt cx="2494360" cy="2846022"/>
          </a:xfrm>
        </p:grpSpPr>
        <p:pic>
          <p:nvPicPr>
            <p:cNvPr id="53" name="Grafik 52">
              <a:extLst>
                <a:ext uri="{FF2B5EF4-FFF2-40B4-BE49-F238E27FC236}">
                  <a16:creationId xmlns:a16="http://schemas.microsoft.com/office/drawing/2014/main" xmlns="" id="{B54C4BE2-8043-4061-B415-9CE6C063F2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703" t="5726" r="35713"/>
            <a:stretch/>
          </p:blipFill>
          <p:spPr>
            <a:xfrm>
              <a:off x="1901256" y="1884600"/>
              <a:ext cx="494286" cy="1430130"/>
            </a:xfrm>
            <a:prstGeom prst="rect">
              <a:avLst/>
            </a:prstGeom>
          </p:spPr>
        </p:pic>
        <p:grpSp>
          <p:nvGrpSpPr>
            <p:cNvPr id="39" name="Gruppieren 38">
              <a:extLst>
                <a:ext uri="{FF2B5EF4-FFF2-40B4-BE49-F238E27FC236}">
                  <a16:creationId xmlns:a16="http://schemas.microsoft.com/office/drawing/2014/main" xmlns="" id="{3DA927FB-6A66-4F4F-88C6-2025F6322D07}"/>
                </a:ext>
              </a:extLst>
            </p:cNvPr>
            <p:cNvGrpSpPr>
              <a:grpSpLocks noChangeAspect="1"/>
            </p:cNvGrpSpPr>
            <p:nvPr/>
          </p:nvGrpSpPr>
          <p:grpSpPr>
            <a:xfrm>
              <a:off x="971600" y="1643643"/>
              <a:ext cx="1895243" cy="1816808"/>
              <a:chOff x="8378889" y="3657600"/>
              <a:chExt cx="2369057" cy="2271010"/>
            </a:xfrm>
          </p:grpSpPr>
          <p:grpSp>
            <p:nvGrpSpPr>
              <p:cNvPr id="40" name="Gruppieren 39">
                <a:extLst>
                  <a:ext uri="{FF2B5EF4-FFF2-40B4-BE49-F238E27FC236}">
                    <a16:creationId xmlns:a16="http://schemas.microsoft.com/office/drawing/2014/main" xmlns="" id="{A1DB821C-FA5B-4181-87CB-E08C114D0B76}"/>
                  </a:ext>
                </a:extLst>
              </p:cNvPr>
              <p:cNvGrpSpPr>
                <a:grpSpLocks noChangeAspect="1"/>
              </p:cNvGrpSpPr>
              <p:nvPr/>
            </p:nvGrpSpPr>
            <p:grpSpPr>
              <a:xfrm>
                <a:off x="8378889" y="3657600"/>
                <a:ext cx="409511" cy="817218"/>
                <a:chOff x="7293429" y="1807029"/>
                <a:chExt cx="1647372" cy="3287486"/>
              </a:xfrm>
            </p:grpSpPr>
            <p:sp>
              <p:nvSpPr>
                <p:cNvPr id="43" name="Freihandform: Form 42">
                  <a:extLst>
                    <a:ext uri="{FF2B5EF4-FFF2-40B4-BE49-F238E27FC236}">
                      <a16:creationId xmlns:a16="http://schemas.microsoft.com/office/drawing/2014/main" xmlns="" id="{7B7B74C5-81D8-4E04-BAD0-4DB87690D471}"/>
                    </a:ext>
                  </a:extLst>
                </p:cNvPr>
                <p:cNvSpPr/>
                <p:nvPr/>
              </p:nvSpPr>
              <p:spPr>
                <a:xfrm>
                  <a:off x="7630885" y="3058886"/>
                  <a:ext cx="1295400" cy="2035629"/>
                </a:xfrm>
                <a:custGeom>
                  <a:avLst/>
                  <a:gdLst>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32707 w 971550"/>
                    <a:gd name="connsiteY9" fmla="*/ 1485900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41224 w 971550"/>
                    <a:gd name="connsiteY3" fmla="*/ 13425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1550" h="1526722">
                      <a:moveTo>
                        <a:pt x="971550" y="0"/>
                      </a:moveTo>
                      <a:lnTo>
                        <a:pt x="971550" y="1232807"/>
                      </a:lnTo>
                      <a:lnTo>
                        <a:pt x="914400" y="1298122"/>
                      </a:lnTo>
                      <a:lnTo>
                        <a:pt x="841224" y="1342572"/>
                      </a:lnTo>
                      <a:lnTo>
                        <a:pt x="776212" y="1379765"/>
                      </a:lnTo>
                      <a:lnTo>
                        <a:pt x="702129" y="1412422"/>
                      </a:lnTo>
                      <a:lnTo>
                        <a:pt x="628650" y="1436915"/>
                      </a:lnTo>
                      <a:lnTo>
                        <a:pt x="563336" y="1461407"/>
                      </a:lnTo>
                      <a:cubicBezTo>
                        <a:pt x="549729" y="1464129"/>
                        <a:pt x="542170" y="1464784"/>
                        <a:pt x="522515" y="1469572"/>
                      </a:cubicBezTo>
                      <a:cubicBezTo>
                        <a:pt x="502860" y="1474360"/>
                        <a:pt x="471110" y="1483280"/>
                        <a:pt x="445407" y="1490134"/>
                      </a:cubicBezTo>
                      <a:lnTo>
                        <a:pt x="375557" y="1510393"/>
                      </a:lnTo>
                      <a:lnTo>
                        <a:pt x="326572" y="1518557"/>
                      </a:lnTo>
                      <a:lnTo>
                        <a:pt x="253093" y="1526722"/>
                      </a:lnTo>
                      <a:lnTo>
                        <a:pt x="187779" y="1526722"/>
                      </a:lnTo>
                      <a:lnTo>
                        <a:pt x="122465" y="1526722"/>
                      </a:lnTo>
                      <a:lnTo>
                        <a:pt x="65315" y="1526722"/>
                      </a:lnTo>
                      <a:lnTo>
                        <a:pt x="0" y="1502229"/>
                      </a:lnTo>
                      <a:lnTo>
                        <a:pt x="0" y="473529"/>
                      </a:lnTo>
                      <a:lnTo>
                        <a:pt x="97155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4" name="Freihandform: Form 43">
                  <a:extLst>
                    <a:ext uri="{FF2B5EF4-FFF2-40B4-BE49-F238E27FC236}">
                      <a16:creationId xmlns:a16="http://schemas.microsoft.com/office/drawing/2014/main" xmlns="" id="{81753DAB-3DBD-4D31-939F-3CF4C75232D3}"/>
                    </a:ext>
                  </a:extLst>
                </p:cNvPr>
                <p:cNvSpPr/>
                <p:nvPr/>
              </p:nvSpPr>
              <p:spPr>
                <a:xfrm>
                  <a:off x="7794978" y="3420534"/>
                  <a:ext cx="891823" cy="1433689"/>
                </a:xfrm>
                <a:custGeom>
                  <a:avLst/>
                  <a:gdLst>
                    <a:gd name="connsiteX0" fmla="*/ 668867 w 668867"/>
                    <a:gd name="connsiteY0" fmla="*/ 0 h 1075267"/>
                    <a:gd name="connsiteX1" fmla="*/ 668867 w 668867"/>
                    <a:gd name="connsiteY1" fmla="*/ 855133 h 1075267"/>
                    <a:gd name="connsiteX2" fmla="*/ 664634 w 668867"/>
                    <a:gd name="connsiteY2" fmla="*/ 905933 h 1075267"/>
                    <a:gd name="connsiteX3" fmla="*/ 639234 w 668867"/>
                    <a:gd name="connsiteY3" fmla="*/ 948267 h 1075267"/>
                    <a:gd name="connsiteX4" fmla="*/ 613834 w 668867"/>
                    <a:gd name="connsiteY4" fmla="*/ 982133 h 1075267"/>
                    <a:gd name="connsiteX5" fmla="*/ 575734 w 668867"/>
                    <a:gd name="connsiteY5" fmla="*/ 1003300 h 1075267"/>
                    <a:gd name="connsiteX6" fmla="*/ 546100 w 668867"/>
                    <a:gd name="connsiteY6" fmla="*/ 1020233 h 1075267"/>
                    <a:gd name="connsiteX7" fmla="*/ 499534 w 668867"/>
                    <a:gd name="connsiteY7" fmla="*/ 1045633 h 1075267"/>
                    <a:gd name="connsiteX8" fmla="*/ 469900 w 668867"/>
                    <a:gd name="connsiteY8" fmla="*/ 1049867 h 1075267"/>
                    <a:gd name="connsiteX9" fmla="*/ 406400 w 668867"/>
                    <a:gd name="connsiteY9" fmla="*/ 1066800 h 1075267"/>
                    <a:gd name="connsiteX10" fmla="*/ 372534 w 668867"/>
                    <a:gd name="connsiteY10" fmla="*/ 1075267 h 1075267"/>
                    <a:gd name="connsiteX11" fmla="*/ 334434 w 668867"/>
                    <a:gd name="connsiteY11" fmla="*/ 1075267 h 1075267"/>
                    <a:gd name="connsiteX12" fmla="*/ 198967 w 668867"/>
                    <a:gd name="connsiteY12" fmla="*/ 1071033 h 1075267"/>
                    <a:gd name="connsiteX13" fmla="*/ 127000 w 668867"/>
                    <a:gd name="connsiteY13" fmla="*/ 1066800 h 1075267"/>
                    <a:gd name="connsiteX14" fmla="*/ 76200 w 668867"/>
                    <a:gd name="connsiteY14" fmla="*/ 1058333 h 1075267"/>
                    <a:gd name="connsiteX15" fmla="*/ 33867 w 668867"/>
                    <a:gd name="connsiteY15" fmla="*/ 1049867 h 1075267"/>
                    <a:gd name="connsiteX16" fmla="*/ 0 w 668867"/>
                    <a:gd name="connsiteY16" fmla="*/ 1028700 h 1075267"/>
                    <a:gd name="connsiteX17" fmla="*/ 0 w 668867"/>
                    <a:gd name="connsiteY17" fmla="*/ 165100 h 1075267"/>
                    <a:gd name="connsiteX18" fmla="*/ 668867 w 668867"/>
                    <a:gd name="connsiteY18" fmla="*/ 0 h 107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8867" h="1075267">
                      <a:moveTo>
                        <a:pt x="668867" y="0"/>
                      </a:moveTo>
                      <a:lnTo>
                        <a:pt x="668867" y="855133"/>
                      </a:lnTo>
                      <a:lnTo>
                        <a:pt x="664634" y="905933"/>
                      </a:lnTo>
                      <a:lnTo>
                        <a:pt x="639234" y="948267"/>
                      </a:lnTo>
                      <a:lnTo>
                        <a:pt x="613834" y="982133"/>
                      </a:lnTo>
                      <a:lnTo>
                        <a:pt x="575734" y="1003300"/>
                      </a:lnTo>
                      <a:lnTo>
                        <a:pt x="546100" y="1020233"/>
                      </a:lnTo>
                      <a:lnTo>
                        <a:pt x="499534" y="1045633"/>
                      </a:lnTo>
                      <a:lnTo>
                        <a:pt x="469900" y="1049867"/>
                      </a:lnTo>
                      <a:lnTo>
                        <a:pt x="406400" y="1066800"/>
                      </a:lnTo>
                      <a:lnTo>
                        <a:pt x="372534" y="1075267"/>
                      </a:lnTo>
                      <a:lnTo>
                        <a:pt x="334434" y="1075267"/>
                      </a:lnTo>
                      <a:lnTo>
                        <a:pt x="198967" y="1071033"/>
                      </a:lnTo>
                      <a:lnTo>
                        <a:pt x="127000" y="1066800"/>
                      </a:lnTo>
                      <a:lnTo>
                        <a:pt x="76200" y="1058333"/>
                      </a:lnTo>
                      <a:lnTo>
                        <a:pt x="33867" y="1049867"/>
                      </a:lnTo>
                      <a:lnTo>
                        <a:pt x="0" y="1028700"/>
                      </a:lnTo>
                      <a:lnTo>
                        <a:pt x="0" y="165100"/>
                      </a:lnTo>
                      <a:lnTo>
                        <a:pt x="668867" y="0"/>
                      </a:lnTo>
                      <a:close/>
                    </a:path>
                  </a:pathLst>
                </a:cu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5" name="Freihandform: Form 44">
                  <a:extLst>
                    <a:ext uri="{FF2B5EF4-FFF2-40B4-BE49-F238E27FC236}">
                      <a16:creationId xmlns:a16="http://schemas.microsoft.com/office/drawing/2014/main" xmlns="" id="{7EF75AE3-69DA-4FB0-9432-334A233E2073}"/>
                    </a:ext>
                  </a:extLst>
                </p:cNvPr>
                <p:cNvSpPr/>
                <p:nvPr/>
              </p:nvSpPr>
              <p:spPr>
                <a:xfrm>
                  <a:off x="7563557" y="1817511"/>
                  <a:ext cx="1377244" cy="1095023"/>
                </a:xfrm>
                <a:custGeom>
                  <a:avLst/>
                  <a:gdLst>
                    <a:gd name="connsiteX0" fmla="*/ 673100 w 1032933"/>
                    <a:gd name="connsiteY0" fmla="*/ 0 h 821267"/>
                    <a:gd name="connsiteX1" fmla="*/ 960966 w 1032933"/>
                    <a:gd name="connsiteY1" fmla="*/ 258234 h 821267"/>
                    <a:gd name="connsiteX2" fmla="*/ 990600 w 1032933"/>
                    <a:gd name="connsiteY2" fmla="*/ 296334 h 821267"/>
                    <a:gd name="connsiteX3" fmla="*/ 1016000 w 1032933"/>
                    <a:gd name="connsiteY3" fmla="*/ 334434 h 821267"/>
                    <a:gd name="connsiteX4" fmla="*/ 1028700 w 1032933"/>
                    <a:gd name="connsiteY4" fmla="*/ 368300 h 821267"/>
                    <a:gd name="connsiteX5" fmla="*/ 1032933 w 1032933"/>
                    <a:gd name="connsiteY5" fmla="*/ 393700 h 821267"/>
                    <a:gd name="connsiteX6" fmla="*/ 1032933 w 1032933"/>
                    <a:gd name="connsiteY6" fmla="*/ 410634 h 821267"/>
                    <a:gd name="connsiteX7" fmla="*/ 1032933 w 1032933"/>
                    <a:gd name="connsiteY7" fmla="*/ 457200 h 821267"/>
                    <a:gd name="connsiteX8" fmla="*/ 618066 w 1032933"/>
                    <a:gd name="connsiteY8" fmla="*/ 821267 h 821267"/>
                    <a:gd name="connsiteX9" fmla="*/ 0 w 1032933"/>
                    <a:gd name="connsiteY9" fmla="*/ 757767 h 821267"/>
                    <a:gd name="connsiteX10" fmla="*/ 16933 w 1032933"/>
                    <a:gd name="connsiteY10" fmla="*/ 406400 h 821267"/>
                    <a:gd name="connsiteX11" fmla="*/ 673100 w 1032933"/>
                    <a:gd name="connsiteY11" fmla="*/ 0 h 8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2933" h="821267">
                      <a:moveTo>
                        <a:pt x="673100" y="0"/>
                      </a:moveTo>
                      <a:lnTo>
                        <a:pt x="960966" y="258234"/>
                      </a:lnTo>
                      <a:lnTo>
                        <a:pt x="990600" y="296334"/>
                      </a:lnTo>
                      <a:lnTo>
                        <a:pt x="1016000" y="334434"/>
                      </a:lnTo>
                      <a:lnTo>
                        <a:pt x="1028700" y="368300"/>
                      </a:lnTo>
                      <a:lnTo>
                        <a:pt x="1032933" y="393700"/>
                      </a:lnTo>
                      <a:lnTo>
                        <a:pt x="1032933" y="410634"/>
                      </a:lnTo>
                      <a:lnTo>
                        <a:pt x="1032933" y="457200"/>
                      </a:lnTo>
                      <a:lnTo>
                        <a:pt x="618066" y="821267"/>
                      </a:lnTo>
                      <a:lnTo>
                        <a:pt x="0" y="757767"/>
                      </a:lnTo>
                      <a:lnTo>
                        <a:pt x="16933" y="406400"/>
                      </a:lnTo>
                      <a:lnTo>
                        <a:pt x="67310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6" name="Freihandform: Form 45">
                  <a:extLst>
                    <a:ext uri="{FF2B5EF4-FFF2-40B4-BE49-F238E27FC236}">
                      <a16:creationId xmlns:a16="http://schemas.microsoft.com/office/drawing/2014/main" xmlns="" id="{A79F41AD-6A9C-458B-8C6B-6C70C2725B51}"/>
                    </a:ext>
                  </a:extLst>
                </p:cNvPr>
                <p:cNvSpPr/>
                <p:nvPr/>
              </p:nvSpPr>
              <p:spPr>
                <a:xfrm>
                  <a:off x="7304316" y="1807029"/>
                  <a:ext cx="1513113" cy="696687"/>
                </a:xfrm>
                <a:custGeom>
                  <a:avLst/>
                  <a:gdLst>
                    <a:gd name="connsiteX0" fmla="*/ 0 w 1134835"/>
                    <a:gd name="connsiteY0" fmla="*/ 261258 h 522515"/>
                    <a:gd name="connsiteX1" fmla="*/ 865414 w 1134835"/>
                    <a:gd name="connsiteY1" fmla="*/ 0 h 522515"/>
                    <a:gd name="connsiteX2" fmla="*/ 1134835 w 1134835"/>
                    <a:gd name="connsiteY2" fmla="*/ 261258 h 522515"/>
                    <a:gd name="connsiteX3" fmla="*/ 1110343 w 1134835"/>
                    <a:gd name="connsiteY3" fmla="*/ 302079 h 522515"/>
                    <a:gd name="connsiteX4" fmla="*/ 1061357 w 1134835"/>
                    <a:gd name="connsiteY4" fmla="*/ 342900 h 522515"/>
                    <a:gd name="connsiteX5" fmla="*/ 1012371 w 1134835"/>
                    <a:gd name="connsiteY5" fmla="*/ 375558 h 522515"/>
                    <a:gd name="connsiteX6" fmla="*/ 963385 w 1134835"/>
                    <a:gd name="connsiteY6" fmla="*/ 408215 h 522515"/>
                    <a:gd name="connsiteX7" fmla="*/ 898071 w 1134835"/>
                    <a:gd name="connsiteY7" fmla="*/ 432708 h 522515"/>
                    <a:gd name="connsiteX8" fmla="*/ 849085 w 1134835"/>
                    <a:gd name="connsiteY8" fmla="*/ 457200 h 522515"/>
                    <a:gd name="connsiteX9" fmla="*/ 759278 w 1134835"/>
                    <a:gd name="connsiteY9" fmla="*/ 489858 h 522515"/>
                    <a:gd name="connsiteX10" fmla="*/ 653143 w 1134835"/>
                    <a:gd name="connsiteY10" fmla="*/ 506186 h 522515"/>
                    <a:gd name="connsiteX11" fmla="*/ 563335 w 1134835"/>
                    <a:gd name="connsiteY11" fmla="*/ 514350 h 522515"/>
                    <a:gd name="connsiteX12" fmla="*/ 465364 w 1134835"/>
                    <a:gd name="connsiteY12" fmla="*/ 522515 h 522515"/>
                    <a:gd name="connsiteX13" fmla="*/ 351064 w 1134835"/>
                    <a:gd name="connsiteY13" fmla="*/ 522515 h 522515"/>
                    <a:gd name="connsiteX14" fmla="*/ 285750 w 1134835"/>
                    <a:gd name="connsiteY14" fmla="*/ 522515 h 522515"/>
                    <a:gd name="connsiteX15" fmla="*/ 228600 w 1134835"/>
                    <a:gd name="connsiteY15" fmla="*/ 514350 h 522515"/>
                    <a:gd name="connsiteX16" fmla="*/ 0 w 1134835"/>
                    <a:gd name="connsiteY16" fmla="*/ 261258 h 52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835" h="522515">
                      <a:moveTo>
                        <a:pt x="0" y="261258"/>
                      </a:moveTo>
                      <a:lnTo>
                        <a:pt x="865414" y="0"/>
                      </a:lnTo>
                      <a:lnTo>
                        <a:pt x="1134835" y="261258"/>
                      </a:lnTo>
                      <a:lnTo>
                        <a:pt x="1110343" y="302079"/>
                      </a:lnTo>
                      <a:lnTo>
                        <a:pt x="1061357" y="342900"/>
                      </a:lnTo>
                      <a:lnTo>
                        <a:pt x="1012371" y="375558"/>
                      </a:lnTo>
                      <a:lnTo>
                        <a:pt x="963385" y="408215"/>
                      </a:lnTo>
                      <a:lnTo>
                        <a:pt x="898071" y="432708"/>
                      </a:lnTo>
                      <a:lnTo>
                        <a:pt x="849085" y="457200"/>
                      </a:lnTo>
                      <a:lnTo>
                        <a:pt x="759278" y="489858"/>
                      </a:lnTo>
                      <a:lnTo>
                        <a:pt x="653143" y="506186"/>
                      </a:lnTo>
                      <a:lnTo>
                        <a:pt x="563335" y="514350"/>
                      </a:lnTo>
                      <a:lnTo>
                        <a:pt x="465364" y="522515"/>
                      </a:lnTo>
                      <a:lnTo>
                        <a:pt x="351064" y="522515"/>
                      </a:lnTo>
                      <a:lnTo>
                        <a:pt x="285750" y="522515"/>
                      </a:lnTo>
                      <a:lnTo>
                        <a:pt x="228600" y="514350"/>
                      </a:lnTo>
                      <a:lnTo>
                        <a:pt x="0" y="261258"/>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7" name="Freihandform: Form 46">
                  <a:extLst>
                    <a:ext uri="{FF2B5EF4-FFF2-40B4-BE49-F238E27FC236}">
                      <a16:creationId xmlns:a16="http://schemas.microsoft.com/office/drawing/2014/main" xmlns="" id="{ED15EDEC-35FB-4AC4-802B-4640E9C71B02}"/>
                    </a:ext>
                  </a:extLst>
                </p:cNvPr>
                <p:cNvSpPr/>
                <p:nvPr/>
              </p:nvSpPr>
              <p:spPr>
                <a:xfrm>
                  <a:off x="7713783" y="2394858"/>
                  <a:ext cx="1212503" cy="1338943"/>
                </a:xfrm>
                <a:custGeom>
                  <a:avLst/>
                  <a:gdLst>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13434 w 909377"/>
                    <a:gd name="connsiteY16" fmla="*/ 898071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0601 w 909377"/>
                    <a:gd name="connsiteY19" fmla="*/ 954919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09377" h="1004207">
                      <a:moveTo>
                        <a:pt x="3142" y="261257"/>
                      </a:moveTo>
                      <a:lnTo>
                        <a:pt x="101113" y="277586"/>
                      </a:lnTo>
                      <a:lnTo>
                        <a:pt x="190920" y="285750"/>
                      </a:lnTo>
                      <a:lnTo>
                        <a:pt x="297056" y="277586"/>
                      </a:lnTo>
                      <a:lnTo>
                        <a:pt x="419520" y="253093"/>
                      </a:lnTo>
                      <a:lnTo>
                        <a:pt x="509327" y="228600"/>
                      </a:lnTo>
                      <a:lnTo>
                        <a:pt x="590970" y="195943"/>
                      </a:lnTo>
                      <a:cubicBezTo>
                        <a:pt x="615463" y="187779"/>
                        <a:pt x="644038" y="178959"/>
                        <a:pt x="664449" y="171450"/>
                      </a:cubicBezTo>
                      <a:cubicBezTo>
                        <a:pt x="684860" y="163941"/>
                        <a:pt x="697106" y="157742"/>
                        <a:pt x="713434" y="150888"/>
                      </a:cubicBezTo>
                      <a:lnTo>
                        <a:pt x="762420" y="114300"/>
                      </a:lnTo>
                      <a:lnTo>
                        <a:pt x="819570" y="73478"/>
                      </a:lnTo>
                      <a:lnTo>
                        <a:pt x="868556" y="40821"/>
                      </a:lnTo>
                      <a:lnTo>
                        <a:pt x="909377" y="0"/>
                      </a:lnTo>
                      <a:lnTo>
                        <a:pt x="909377" y="751114"/>
                      </a:lnTo>
                      <a:lnTo>
                        <a:pt x="868556" y="800100"/>
                      </a:lnTo>
                      <a:lnTo>
                        <a:pt x="778749" y="849086"/>
                      </a:lnTo>
                      <a:lnTo>
                        <a:pt x="709201" y="881138"/>
                      </a:lnTo>
                      <a:lnTo>
                        <a:pt x="623627" y="914400"/>
                      </a:lnTo>
                      <a:lnTo>
                        <a:pt x="550149" y="938893"/>
                      </a:lnTo>
                      <a:lnTo>
                        <a:pt x="480601" y="954919"/>
                      </a:lnTo>
                      <a:lnTo>
                        <a:pt x="403192" y="971550"/>
                      </a:lnTo>
                      <a:lnTo>
                        <a:pt x="313384" y="987878"/>
                      </a:lnTo>
                      <a:lnTo>
                        <a:pt x="223577" y="996043"/>
                      </a:lnTo>
                      <a:lnTo>
                        <a:pt x="117442" y="1004207"/>
                      </a:lnTo>
                      <a:lnTo>
                        <a:pt x="43963" y="996043"/>
                      </a:lnTo>
                      <a:lnTo>
                        <a:pt x="3142" y="979714"/>
                      </a:lnTo>
                      <a:cubicBezTo>
                        <a:pt x="420" y="740228"/>
                        <a:pt x="-2301" y="500743"/>
                        <a:pt x="3142" y="261257"/>
                      </a:cubicBez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8" name="Freihandform: Form 47">
                  <a:extLst>
                    <a:ext uri="{FF2B5EF4-FFF2-40B4-BE49-F238E27FC236}">
                      <a16:creationId xmlns:a16="http://schemas.microsoft.com/office/drawing/2014/main" xmlns="" id="{562F16CC-4C1A-4992-B365-C9A0FE7134A5}"/>
                    </a:ext>
                  </a:extLst>
                </p:cNvPr>
                <p:cNvSpPr/>
                <p:nvPr/>
              </p:nvSpPr>
              <p:spPr>
                <a:xfrm>
                  <a:off x="7293429" y="2166258"/>
                  <a:ext cx="402772" cy="2906485"/>
                </a:xfrm>
                <a:custGeom>
                  <a:avLst/>
                  <a:gdLst>
                    <a:gd name="connsiteX0" fmla="*/ 0 w 310243"/>
                    <a:gd name="connsiteY0" fmla="*/ 0 h 2179864"/>
                    <a:gd name="connsiteX1" fmla="*/ 0 w 310243"/>
                    <a:gd name="connsiteY1" fmla="*/ 1934936 h 2179864"/>
                    <a:gd name="connsiteX2" fmla="*/ 195943 w 310243"/>
                    <a:gd name="connsiteY2" fmla="*/ 2171700 h 2179864"/>
                    <a:gd name="connsiteX3" fmla="*/ 244929 w 310243"/>
                    <a:gd name="connsiteY3" fmla="*/ 2179864 h 2179864"/>
                    <a:gd name="connsiteX4" fmla="*/ 302079 w 310243"/>
                    <a:gd name="connsiteY4" fmla="*/ 2163536 h 2179864"/>
                    <a:gd name="connsiteX5" fmla="*/ 302079 w 310243"/>
                    <a:gd name="connsiteY5" fmla="*/ 2114550 h 2179864"/>
                    <a:gd name="connsiteX6" fmla="*/ 302079 w 310243"/>
                    <a:gd name="connsiteY6" fmla="*/ 424543 h 2179864"/>
                    <a:gd name="connsiteX7" fmla="*/ 310243 w 310243"/>
                    <a:gd name="connsiteY7" fmla="*/ 351064 h 2179864"/>
                    <a:gd name="connsiteX8" fmla="*/ 285750 w 310243"/>
                    <a:gd name="connsiteY8" fmla="*/ 318407 h 2179864"/>
                    <a:gd name="connsiteX9" fmla="*/ 261258 w 310243"/>
                    <a:gd name="connsiteY9" fmla="*/ 285750 h 2179864"/>
                    <a:gd name="connsiteX10" fmla="*/ 0 w 310243"/>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85750 w 302079"/>
                    <a:gd name="connsiteY7" fmla="*/ 318407 h 2179864"/>
                    <a:gd name="connsiteX8" fmla="*/ 261258 w 302079"/>
                    <a:gd name="connsiteY8" fmla="*/ 285750 h 2179864"/>
                    <a:gd name="connsiteX9" fmla="*/ 0 w 302079"/>
                    <a:gd name="connsiteY9" fmla="*/ 0 h 2179864"/>
                    <a:gd name="connsiteX0" fmla="*/ 0 w 308710"/>
                    <a:gd name="connsiteY0" fmla="*/ 0 h 2179864"/>
                    <a:gd name="connsiteX1" fmla="*/ 0 w 308710"/>
                    <a:gd name="connsiteY1" fmla="*/ 1934936 h 2179864"/>
                    <a:gd name="connsiteX2" fmla="*/ 195943 w 308710"/>
                    <a:gd name="connsiteY2" fmla="*/ 2171700 h 2179864"/>
                    <a:gd name="connsiteX3" fmla="*/ 244929 w 308710"/>
                    <a:gd name="connsiteY3" fmla="*/ 2179864 h 2179864"/>
                    <a:gd name="connsiteX4" fmla="*/ 302079 w 308710"/>
                    <a:gd name="connsiteY4" fmla="*/ 2163536 h 2179864"/>
                    <a:gd name="connsiteX5" fmla="*/ 302079 w 308710"/>
                    <a:gd name="connsiteY5" fmla="*/ 2114550 h 2179864"/>
                    <a:gd name="connsiteX6" fmla="*/ 302079 w 308710"/>
                    <a:gd name="connsiteY6" fmla="*/ 424543 h 2179864"/>
                    <a:gd name="connsiteX7" fmla="*/ 308429 w 308710"/>
                    <a:gd name="connsiteY7" fmla="*/ 369207 h 2179864"/>
                    <a:gd name="connsiteX8" fmla="*/ 285750 w 308710"/>
                    <a:gd name="connsiteY8" fmla="*/ 318407 h 2179864"/>
                    <a:gd name="connsiteX9" fmla="*/ 261258 w 308710"/>
                    <a:gd name="connsiteY9" fmla="*/ 285750 h 2179864"/>
                    <a:gd name="connsiteX10" fmla="*/ 0 w 308710"/>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95729 w 302079"/>
                    <a:gd name="connsiteY7" fmla="*/ 373440 h 2179864"/>
                    <a:gd name="connsiteX8" fmla="*/ 285750 w 302079"/>
                    <a:gd name="connsiteY8" fmla="*/ 318407 h 2179864"/>
                    <a:gd name="connsiteX9" fmla="*/ 261258 w 302079"/>
                    <a:gd name="connsiteY9" fmla="*/ 285750 h 2179864"/>
                    <a:gd name="connsiteX10" fmla="*/ 0 w 302079"/>
                    <a:gd name="connsiteY10" fmla="*/ 0 h 217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79" h="2179864">
                      <a:moveTo>
                        <a:pt x="0" y="0"/>
                      </a:moveTo>
                      <a:lnTo>
                        <a:pt x="0" y="1934936"/>
                      </a:lnTo>
                      <a:lnTo>
                        <a:pt x="195943" y="2171700"/>
                      </a:lnTo>
                      <a:lnTo>
                        <a:pt x="244929" y="2179864"/>
                      </a:lnTo>
                      <a:lnTo>
                        <a:pt x="302079" y="2163536"/>
                      </a:lnTo>
                      <a:lnTo>
                        <a:pt x="302079" y="2114550"/>
                      </a:lnTo>
                      <a:lnTo>
                        <a:pt x="302079" y="424543"/>
                      </a:lnTo>
                      <a:lnTo>
                        <a:pt x="295729" y="373440"/>
                      </a:lnTo>
                      <a:lnTo>
                        <a:pt x="285750" y="318407"/>
                      </a:lnTo>
                      <a:lnTo>
                        <a:pt x="261258" y="285750"/>
                      </a:lnTo>
                      <a:lnTo>
                        <a:pt x="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49" name="Ellipse 48">
                  <a:extLst>
                    <a:ext uri="{FF2B5EF4-FFF2-40B4-BE49-F238E27FC236}">
                      <a16:creationId xmlns:a16="http://schemas.microsoft.com/office/drawing/2014/main" xmlns="" id="{02354D49-FDF3-4519-B8C2-6C1429437368}"/>
                    </a:ext>
                  </a:extLst>
                </p:cNvPr>
                <p:cNvSpPr/>
                <p:nvPr/>
              </p:nvSpPr>
              <p:spPr>
                <a:xfrm rot="20438422">
                  <a:off x="8197999" y="4417446"/>
                  <a:ext cx="344164" cy="270204"/>
                </a:xfrm>
                <a:prstGeom prst="ellips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50" name="Freihandform: Form 49">
                  <a:extLst>
                    <a:ext uri="{FF2B5EF4-FFF2-40B4-BE49-F238E27FC236}">
                      <a16:creationId xmlns:a16="http://schemas.microsoft.com/office/drawing/2014/main" xmlns="" id="{DC652543-6C89-456E-B73C-E57980C4F81F}"/>
                    </a:ext>
                  </a:extLst>
                </p:cNvPr>
                <p:cNvSpPr/>
                <p:nvPr/>
              </p:nvSpPr>
              <p:spPr>
                <a:xfrm>
                  <a:off x="8048977" y="3730977"/>
                  <a:ext cx="0" cy="1140179"/>
                </a:xfrm>
                <a:custGeom>
                  <a:avLst/>
                  <a:gdLst>
                    <a:gd name="connsiteX0" fmla="*/ 0 w 0"/>
                    <a:gd name="connsiteY0" fmla="*/ 0 h 855134"/>
                    <a:gd name="connsiteX1" fmla="*/ 0 w 0"/>
                    <a:gd name="connsiteY1" fmla="*/ 855134 h 855134"/>
                  </a:gdLst>
                  <a:ahLst/>
                  <a:cxnLst>
                    <a:cxn ang="0">
                      <a:pos x="connsiteX0" y="connsiteY0"/>
                    </a:cxn>
                    <a:cxn ang="0">
                      <a:pos x="connsiteX1" y="connsiteY1"/>
                    </a:cxn>
                  </a:cxnLst>
                  <a:rect l="l" t="t" r="r" b="b"/>
                  <a:pathLst>
                    <a:path h="855134">
                      <a:moveTo>
                        <a:pt x="0" y="0"/>
                      </a:moveTo>
                      <a:lnTo>
                        <a:pt x="0" y="855134"/>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51" name="Freihandform: Form 50">
                  <a:extLst>
                    <a:ext uri="{FF2B5EF4-FFF2-40B4-BE49-F238E27FC236}">
                      <a16:creationId xmlns:a16="http://schemas.microsoft.com/office/drawing/2014/main" xmlns="" id="{8A7041A6-BAF0-4683-BC4A-F6842C94AD94}"/>
                    </a:ext>
                  </a:extLst>
                </p:cNvPr>
                <p:cNvSpPr/>
                <p:nvPr/>
              </p:nvSpPr>
              <p:spPr>
                <a:xfrm>
                  <a:off x="7704562" y="4583289"/>
                  <a:ext cx="1219305" cy="428976"/>
                </a:xfrm>
                <a:custGeom>
                  <a:avLst/>
                  <a:gdLst>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8200 w 910167"/>
                    <a:gd name="connsiteY12" fmla="*/ 114300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3966 w 910167"/>
                    <a:gd name="connsiteY12" fmla="*/ 110067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80534 w 910167"/>
                    <a:gd name="connsiteY14" fmla="*/ 42333 h 317500"/>
                    <a:gd name="connsiteX15" fmla="*/ 910167 w 910167"/>
                    <a:gd name="connsiteY15" fmla="*/ 63500 h 317500"/>
                    <a:gd name="connsiteX16" fmla="*/ 740834 w 910167"/>
                    <a:gd name="connsiteY16" fmla="*/ 0 h 3175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72068 w 910167"/>
                    <a:gd name="connsiteY14" fmla="*/ 59267 h 317500"/>
                    <a:gd name="connsiteX15" fmla="*/ 910167 w 910167"/>
                    <a:gd name="connsiteY15" fmla="*/ 63500 h 317500"/>
                    <a:gd name="connsiteX16" fmla="*/ 740834 w 910167"/>
                    <a:gd name="connsiteY16" fmla="*/ 0 h 317500"/>
                    <a:gd name="connsiteX0" fmla="*/ 0 w 876300"/>
                    <a:gd name="connsiteY0" fmla="*/ 254000 h 317500"/>
                    <a:gd name="connsiteX1" fmla="*/ 63500 w 876300"/>
                    <a:gd name="connsiteY1" fmla="*/ 313266 h 317500"/>
                    <a:gd name="connsiteX2" fmla="*/ 131233 w 876300"/>
                    <a:gd name="connsiteY2" fmla="*/ 317500 h 317500"/>
                    <a:gd name="connsiteX3" fmla="*/ 190500 w 876300"/>
                    <a:gd name="connsiteY3" fmla="*/ 313266 h 317500"/>
                    <a:gd name="connsiteX4" fmla="*/ 283633 w 876300"/>
                    <a:gd name="connsiteY4" fmla="*/ 300566 h 317500"/>
                    <a:gd name="connsiteX5" fmla="*/ 351367 w 876300"/>
                    <a:gd name="connsiteY5" fmla="*/ 292100 h 317500"/>
                    <a:gd name="connsiteX6" fmla="*/ 436033 w 876300"/>
                    <a:gd name="connsiteY6" fmla="*/ 275166 h 317500"/>
                    <a:gd name="connsiteX7" fmla="*/ 520700 w 876300"/>
                    <a:gd name="connsiteY7" fmla="*/ 254000 h 317500"/>
                    <a:gd name="connsiteX8" fmla="*/ 584200 w 876300"/>
                    <a:gd name="connsiteY8" fmla="*/ 228600 h 317500"/>
                    <a:gd name="connsiteX9" fmla="*/ 651933 w 876300"/>
                    <a:gd name="connsiteY9" fmla="*/ 203200 h 317500"/>
                    <a:gd name="connsiteX10" fmla="*/ 702733 w 876300"/>
                    <a:gd name="connsiteY10" fmla="*/ 165100 h 317500"/>
                    <a:gd name="connsiteX11" fmla="*/ 753533 w 876300"/>
                    <a:gd name="connsiteY11" fmla="*/ 131233 h 317500"/>
                    <a:gd name="connsiteX12" fmla="*/ 800099 w 876300"/>
                    <a:gd name="connsiteY12" fmla="*/ 97367 h 317500"/>
                    <a:gd name="connsiteX13" fmla="*/ 829733 w 876300"/>
                    <a:gd name="connsiteY13" fmla="*/ 63500 h 317500"/>
                    <a:gd name="connsiteX14" fmla="*/ 838201 w 876300"/>
                    <a:gd name="connsiteY14" fmla="*/ 59267 h 317500"/>
                    <a:gd name="connsiteX15" fmla="*/ 876300 w 876300"/>
                    <a:gd name="connsiteY15" fmla="*/ 63500 h 317500"/>
                    <a:gd name="connsiteX16" fmla="*/ 706967 w 876300"/>
                    <a:gd name="connsiteY16" fmla="*/ 0 h 317500"/>
                    <a:gd name="connsiteX0" fmla="*/ 0 w 833967"/>
                    <a:gd name="connsiteY0" fmla="*/ 148167 h 317500"/>
                    <a:gd name="connsiteX1" fmla="*/ 21167 w 833967"/>
                    <a:gd name="connsiteY1" fmla="*/ 313266 h 317500"/>
                    <a:gd name="connsiteX2" fmla="*/ 88900 w 833967"/>
                    <a:gd name="connsiteY2" fmla="*/ 317500 h 317500"/>
                    <a:gd name="connsiteX3" fmla="*/ 148167 w 833967"/>
                    <a:gd name="connsiteY3" fmla="*/ 313266 h 317500"/>
                    <a:gd name="connsiteX4" fmla="*/ 241300 w 833967"/>
                    <a:gd name="connsiteY4" fmla="*/ 300566 h 317500"/>
                    <a:gd name="connsiteX5" fmla="*/ 309034 w 833967"/>
                    <a:gd name="connsiteY5" fmla="*/ 292100 h 317500"/>
                    <a:gd name="connsiteX6" fmla="*/ 393700 w 833967"/>
                    <a:gd name="connsiteY6" fmla="*/ 275166 h 317500"/>
                    <a:gd name="connsiteX7" fmla="*/ 478367 w 833967"/>
                    <a:gd name="connsiteY7" fmla="*/ 254000 h 317500"/>
                    <a:gd name="connsiteX8" fmla="*/ 541867 w 833967"/>
                    <a:gd name="connsiteY8" fmla="*/ 228600 h 317500"/>
                    <a:gd name="connsiteX9" fmla="*/ 609600 w 833967"/>
                    <a:gd name="connsiteY9" fmla="*/ 203200 h 317500"/>
                    <a:gd name="connsiteX10" fmla="*/ 660400 w 833967"/>
                    <a:gd name="connsiteY10" fmla="*/ 165100 h 317500"/>
                    <a:gd name="connsiteX11" fmla="*/ 711200 w 833967"/>
                    <a:gd name="connsiteY11" fmla="*/ 131233 h 317500"/>
                    <a:gd name="connsiteX12" fmla="*/ 757766 w 833967"/>
                    <a:gd name="connsiteY12" fmla="*/ 97367 h 317500"/>
                    <a:gd name="connsiteX13" fmla="*/ 787400 w 833967"/>
                    <a:gd name="connsiteY13" fmla="*/ 63500 h 317500"/>
                    <a:gd name="connsiteX14" fmla="*/ 795868 w 833967"/>
                    <a:gd name="connsiteY14" fmla="*/ 59267 h 317500"/>
                    <a:gd name="connsiteX15" fmla="*/ 833967 w 833967"/>
                    <a:gd name="connsiteY15" fmla="*/ 63500 h 317500"/>
                    <a:gd name="connsiteX16" fmla="*/ 664634 w 833967"/>
                    <a:gd name="connsiteY16" fmla="*/ 0 h 317500"/>
                    <a:gd name="connsiteX0" fmla="*/ 84731 w 918698"/>
                    <a:gd name="connsiteY0" fmla="*/ 148167 h 317500"/>
                    <a:gd name="connsiteX1" fmla="*/ 64 w 918698"/>
                    <a:gd name="connsiteY1" fmla="*/ 300566 h 317500"/>
                    <a:gd name="connsiteX2" fmla="*/ 105898 w 918698"/>
                    <a:gd name="connsiteY2" fmla="*/ 313266 h 317500"/>
                    <a:gd name="connsiteX3" fmla="*/ 173631 w 918698"/>
                    <a:gd name="connsiteY3" fmla="*/ 317500 h 317500"/>
                    <a:gd name="connsiteX4" fmla="*/ 232898 w 918698"/>
                    <a:gd name="connsiteY4" fmla="*/ 313266 h 317500"/>
                    <a:gd name="connsiteX5" fmla="*/ 326031 w 918698"/>
                    <a:gd name="connsiteY5" fmla="*/ 300566 h 317500"/>
                    <a:gd name="connsiteX6" fmla="*/ 393765 w 918698"/>
                    <a:gd name="connsiteY6" fmla="*/ 292100 h 317500"/>
                    <a:gd name="connsiteX7" fmla="*/ 478431 w 918698"/>
                    <a:gd name="connsiteY7" fmla="*/ 275166 h 317500"/>
                    <a:gd name="connsiteX8" fmla="*/ 563098 w 918698"/>
                    <a:gd name="connsiteY8" fmla="*/ 254000 h 317500"/>
                    <a:gd name="connsiteX9" fmla="*/ 626598 w 918698"/>
                    <a:gd name="connsiteY9" fmla="*/ 228600 h 317500"/>
                    <a:gd name="connsiteX10" fmla="*/ 694331 w 918698"/>
                    <a:gd name="connsiteY10" fmla="*/ 203200 h 317500"/>
                    <a:gd name="connsiteX11" fmla="*/ 745131 w 918698"/>
                    <a:gd name="connsiteY11" fmla="*/ 165100 h 317500"/>
                    <a:gd name="connsiteX12" fmla="*/ 795931 w 918698"/>
                    <a:gd name="connsiteY12" fmla="*/ 131233 h 317500"/>
                    <a:gd name="connsiteX13" fmla="*/ 842497 w 918698"/>
                    <a:gd name="connsiteY13" fmla="*/ 97367 h 317500"/>
                    <a:gd name="connsiteX14" fmla="*/ 872131 w 918698"/>
                    <a:gd name="connsiteY14" fmla="*/ 63500 h 317500"/>
                    <a:gd name="connsiteX15" fmla="*/ 880599 w 918698"/>
                    <a:gd name="connsiteY15" fmla="*/ 59267 h 317500"/>
                    <a:gd name="connsiteX16" fmla="*/ 918698 w 918698"/>
                    <a:gd name="connsiteY16" fmla="*/ 63500 h 317500"/>
                    <a:gd name="connsiteX17" fmla="*/ 749365 w 918698"/>
                    <a:gd name="connsiteY17" fmla="*/ 0 h 317500"/>
                    <a:gd name="connsiteX0" fmla="*/ 80501 w 914468"/>
                    <a:gd name="connsiteY0" fmla="*/ 148167 h 325966"/>
                    <a:gd name="connsiteX1" fmla="*/ 68 w 914468"/>
                    <a:gd name="connsiteY1" fmla="*/ 325966 h 325966"/>
                    <a:gd name="connsiteX2" fmla="*/ 101668 w 914468"/>
                    <a:gd name="connsiteY2" fmla="*/ 313266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5966"/>
                    <a:gd name="connsiteX1" fmla="*/ 68 w 914468"/>
                    <a:gd name="connsiteY1" fmla="*/ 325966 h 325966"/>
                    <a:gd name="connsiteX2" fmla="*/ 101668 w 914468"/>
                    <a:gd name="connsiteY2" fmla="*/ 321732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1732"/>
                    <a:gd name="connsiteX1" fmla="*/ 68 w 914468"/>
                    <a:gd name="connsiteY1" fmla="*/ 313266 h 321732"/>
                    <a:gd name="connsiteX2" fmla="*/ 101668 w 914468"/>
                    <a:gd name="connsiteY2" fmla="*/ 321732 h 321732"/>
                    <a:gd name="connsiteX3" fmla="*/ 169401 w 914468"/>
                    <a:gd name="connsiteY3" fmla="*/ 317500 h 321732"/>
                    <a:gd name="connsiteX4" fmla="*/ 228668 w 914468"/>
                    <a:gd name="connsiteY4" fmla="*/ 313266 h 321732"/>
                    <a:gd name="connsiteX5" fmla="*/ 321801 w 914468"/>
                    <a:gd name="connsiteY5" fmla="*/ 300566 h 321732"/>
                    <a:gd name="connsiteX6" fmla="*/ 389535 w 914468"/>
                    <a:gd name="connsiteY6" fmla="*/ 292100 h 321732"/>
                    <a:gd name="connsiteX7" fmla="*/ 474201 w 914468"/>
                    <a:gd name="connsiteY7" fmla="*/ 275166 h 321732"/>
                    <a:gd name="connsiteX8" fmla="*/ 558868 w 914468"/>
                    <a:gd name="connsiteY8" fmla="*/ 254000 h 321732"/>
                    <a:gd name="connsiteX9" fmla="*/ 622368 w 914468"/>
                    <a:gd name="connsiteY9" fmla="*/ 228600 h 321732"/>
                    <a:gd name="connsiteX10" fmla="*/ 690101 w 914468"/>
                    <a:gd name="connsiteY10" fmla="*/ 203200 h 321732"/>
                    <a:gd name="connsiteX11" fmla="*/ 740901 w 914468"/>
                    <a:gd name="connsiteY11" fmla="*/ 165100 h 321732"/>
                    <a:gd name="connsiteX12" fmla="*/ 791701 w 914468"/>
                    <a:gd name="connsiteY12" fmla="*/ 131233 h 321732"/>
                    <a:gd name="connsiteX13" fmla="*/ 838267 w 914468"/>
                    <a:gd name="connsiteY13" fmla="*/ 97367 h 321732"/>
                    <a:gd name="connsiteX14" fmla="*/ 867901 w 914468"/>
                    <a:gd name="connsiteY14" fmla="*/ 63500 h 321732"/>
                    <a:gd name="connsiteX15" fmla="*/ 876369 w 914468"/>
                    <a:gd name="connsiteY15" fmla="*/ 59267 h 321732"/>
                    <a:gd name="connsiteX16" fmla="*/ 914468 w 914468"/>
                    <a:gd name="connsiteY16" fmla="*/ 63500 h 321732"/>
                    <a:gd name="connsiteX17" fmla="*/ 745135 w 914468"/>
                    <a:gd name="connsiteY17" fmla="*/ 0 h 321732"/>
                    <a:gd name="connsiteX0" fmla="*/ 67812 w 914479"/>
                    <a:gd name="connsiteY0" fmla="*/ 148167 h 321732"/>
                    <a:gd name="connsiteX1" fmla="*/ 79 w 914479"/>
                    <a:gd name="connsiteY1" fmla="*/ 313266 h 321732"/>
                    <a:gd name="connsiteX2" fmla="*/ 101679 w 914479"/>
                    <a:gd name="connsiteY2" fmla="*/ 321732 h 321732"/>
                    <a:gd name="connsiteX3" fmla="*/ 169412 w 914479"/>
                    <a:gd name="connsiteY3" fmla="*/ 317500 h 321732"/>
                    <a:gd name="connsiteX4" fmla="*/ 228679 w 914479"/>
                    <a:gd name="connsiteY4" fmla="*/ 313266 h 321732"/>
                    <a:gd name="connsiteX5" fmla="*/ 321812 w 914479"/>
                    <a:gd name="connsiteY5" fmla="*/ 300566 h 321732"/>
                    <a:gd name="connsiteX6" fmla="*/ 389546 w 914479"/>
                    <a:gd name="connsiteY6" fmla="*/ 292100 h 321732"/>
                    <a:gd name="connsiteX7" fmla="*/ 474212 w 914479"/>
                    <a:gd name="connsiteY7" fmla="*/ 275166 h 321732"/>
                    <a:gd name="connsiteX8" fmla="*/ 558879 w 914479"/>
                    <a:gd name="connsiteY8" fmla="*/ 254000 h 321732"/>
                    <a:gd name="connsiteX9" fmla="*/ 622379 w 914479"/>
                    <a:gd name="connsiteY9" fmla="*/ 228600 h 321732"/>
                    <a:gd name="connsiteX10" fmla="*/ 690112 w 914479"/>
                    <a:gd name="connsiteY10" fmla="*/ 203200 h 321732"/>
                    <a:gd name="connsiteX11" fmla="*/ 740912 w 914479"/>
                    <a:gd name="connsiteY11" fmla="*/ 165100 h 321732"/>
                    <a:gd name="connsiteX12" fmla="*/ 791712 w 914479"/>
                    <a:gd name="connsiteY12" fmla="*/ 131233 h 321732"/>
                    <a:gd name="connsiteX13" fmla="*/ 838278 w 914479"/>
                    <a:gd name="connsiteY13" fmla="*/ 97367 h 321732"/>
                    <a:gd name="connsiteX14" fmla="*/ 867912 w 914479"/>
                    <a:gd name="connsiteY14" fmla="*/ 63500 h 321732"/>
                    <a:gd name="connsiteX15" fmla="*/ 876380 w 914479"/>
                    <a:gd name="connsiteY15" fmla="*/ 59267 h 321732"/>
                    <a:gd name="connsiteX16" fmla="*/ 914479 w 914479"/>
                    <a:gd name="connsiteY16" fmla="*/ 63500 h 321732"/>
                    <a:gd name="connsiteX17" fmla="*/ 745146 w 914479"/>
                    <a:gd name="connsiteY17" fmla="*/ 0 h 32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4479" h="321732">
                      <a:moveTo>
                        <a:pt x="67812" y="148167"/>
                      </a:moveTo>
                      <a:cubicBezTo>
                        <a:pt x="70634" y="184856"/>
                        <a:pt x="-2743" y="276577"/>
                        <a:pt x="79" y="313266"/>
                      </a:cubicBezTo>
                      <a:lnTo>
                        <a:pt x="101679" y="321732"/>
                      </a:lnTo>
                      <a:lnTo>
                        <a:pt x="169412" y="317500"/>
                      </a:lnTo>
                      <a:lnTo>
                        <a:pt x="228679" y="313266"/>
                      </a:lnTo>
                      <a:lnTo>
                        <a:pt x="321812" y="300566"/>
                      </a:lnTo>
                      <a:lnTo>
                        <a:pt x="389546" y="292100"/>
                      </a:lnTo>
                      <a:lnTo>
                        <a:pt x="474212" y="275166"/>
                      </a:lnTo>
                      <a:lnTo>
                        <a:pt x="558879" y="254000"/>
                      </a:lnTo>
                      <a:lnTo>
                        <a:pt x="622379" y="228600"/>
                      </a:lnTo>
                      <a:lnTo>
                        <a:pt x="690112" y="203200"/>
                      </a:lnTo>
                      <a:lnTo>
                        <a:pt x="740912" y="165100"/>
                      </a:lnTo>
                      <a:lnTo>
                        <a:pt x="791712" y="131233"/>
                      </a:lnTo>
                      <a:lnTo>
                        <a:pt x="838278" y="97367"/>
                      </a:lnTo>
                      <a:lnTo>
                        <a:pt x="867912" y="63500"/>
                      </a:lnTo>
                      <a:lnTo>
                        <a:pt x="876380" y="59267"/>
                      </a:lnTo>
                      <a:lnTo>
                        <a:pt x="914479" y="63500"/>
                      </a:lnTo>
                      <a:lnTo>
                        <a:pt x="745146" y="0"/>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grpSp>
          <p:sp>
            <p:nvSpPr>
              <p:cNvPr id="41" name="Freihandform: Form 40">
                <a:extLst>
                  <a:ext uri="{FF2B5EF4-FFF2-40B4-BE49-F238E27FC236}">
                    <a16:creationId xmlns:a16="http://schemas.microsoft.com/office/drawing/2014/main" xmlns="" id="{4755849B-3BCC-47F3-B2FE-4A29CE32EDA1}"/>
                  </a:ext>
                </a:extLst>
              </p:cNvPr>
              <p:cNvSpPr/>
              <p:nvPr/>
            </p:nvSpPr>
            <p:spPr>
              <a:xfrm>
                <a:off x="8596604" y="4323184"/>
                <a:ext cx="1312506" cy="1057469"/>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12506" h="1057469">
                    <a:moveTo>
                      <a:pt x="55984" y="6220"/>
                    </a:moveTo>
                    <a:lnTo>
                      <a:pt x="130629" y="0"/>
                    </a:lnTo>
                    <a:lnTo>
                      <a:pt x="248816" y="6220"/>
                    </a:lnTo>
                    <a:lnTo>
                      <a:pt x="286139" y="6220"/>
                    </a:lnTo>
                    <a:lnTo>
                      <a:pt x="360784" y="24881"/>
                    </a:lnTo>
                    <a:lnTo>
                      <a:pt x="447869" y="37322"/>
                    </a:lnTo>
                    <a:lnTo>
                      <a:pt x="541176" y="55983"/>
                    </a:lnTo>
                    <a:lnTo>
                      <a:pt x="609600" y="68424"/>
                    </a:lnTo>
                    <a:lnTo>
                      <a:pt x="696686" y="93306"/>
                    </a:lnTo>
                    <a:lnTo>
                      <a:pt x="777551" y="111967"/>
                    </a:lnTo>
                    <a:lnTo>
                      <a:pt x="839755" y="130628"/>
                    </a:lnTo>
                    <a:lnTo>
                      <a:pt x="908180" y="161730"/>
                    </a:lnTo>
                    <a:lnTo>
                      <a:pt x="979102" y="197778"/>
                    </a:lnTo>
                    <a:lnTo>
                      <a:pt x="1057469" y="242596"/>
                    </a:lnTo>
                    <a:lnTo>
                      <a:pt x="1115951" y="302301"/>
                    </a:lnTo>
                    <a:lnTo>
                      <a:pt x="1175657" y="354563"/>
                    </a:lnTo>
                    <a:lnTo>
                      <a:pt x="1219200" y="422987"/>
                    </a:lnTo>
                    <a:lnTo>
                      <a:pt x="1264069" y="501355"/>
                    </a:lnTo>
                    <a:lnTo>
                      <a:pt x="1293845" y="578498"/>
                    </a:lnTo>
                    <a:lnTo>
                      <a:pt x="1312506" y="659363"/>
                    </a:lnTo>
                    <a:lnTo>
                      <a:pt x="1312506" y="746449"/>
                    </a:lnTo>
                    <a:lnTo>
                      <a:pt x="1293845" y="833534"/>
                    </a:lnTo>
                    <a:lnTo>
                      <a:pt x="1262743" y="901959"/>
                    </a:lnTo>
                    <a:lnTo>
                      <a:pt x="1212980" y="964163"/>
                    </a:lnTo>
                    <a:lnTo>
                      <a:pt x="1150776" y="1007706"/>
                    </a:lnTo>
                    <a:lnTo>
                      <a:pt x="1069910" y="1045028"/>
                    </a:lnTo>
                    <a:lnTo>
                      <a:pt x="989045" y="1057469"/>
                    </a:lnTo>
                    <a:lnTo>
                      <a:pt x="901959" y="1057469"/>
                    </a:lnTo>
                    <a:lnTo>
                      <a:pt x="821094" y="1051249"/>
                    </a:lnTo>
                    <a:lnTo>
                      <a:pt x="740229" y="1032587"/>
                    </a:lnTo>
                    <a:lnTo>
                      <a:pt x="665584" y="1001485"/>
                    </a:lnTo>
                    <a:lnTo>
                      <a:pt x="590939" y="957943"/>
                    </a:lnTo>
                    <a:lnTo>
                      <a:pt x="522514" y="914400"/>
                    </a:lnTo>
                    <a:lnTo>
                      <a:pt x="460310" y="858416"/>
                    </a:lnTo>
                    <a:lnTo>
                      <a:pt x="410547" y="796212"/>
                    </a:lnTo>
                    <a:lnTo>
                      <a:pt x="354563" y="734008"/>
                    </a:lnTo>
                    <a:lnTo>
                      <a:pt x="304800" y="678024"/>
                    </a:lnTo>
                    <a:lnTo>
                      <a:pt x="248816" y="609600"/>
                    </a:lnTo>
                    <a:lnTo>
                      <a:pt x="205274" y="547396"/>
                    </a:lnTo>
                    <a:lnTo>
                      <a:pt x="161731" y="472751"/>
                    </a:lnTo>
                    <a:lnTo>
                      <a:pt x="118188" y="398106"/>
                    </a:lnTo>
                    <a:lnTo>
                      <a:pt x="74645" y="323461"/>
                    </a:lnTo>
                    <a:lnTo>
                      <a:pt x="43543" y="255036"/>
                    </a:lnTo>
                    <a:lnTo>
                      <a:pt x="6220" y="192832"/>
                    </a:lnTo>
                    <a:lnTo>
                      <a:pt x="0" y="130628"/>
                    </a:lnTo>
                    <a:lnTo>
                      <a:pt x="55984" y="6220"/>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ihandform: Form 41">
                <a:extLst>
                  <a:ext uri="{FF2B5EF4-FFF2-40B4-BE49-F238E27FC236}">
                    <a16:creationId xmlns:a16="http://schemas.microsoft.com/office/drawing/2014/main" xmlns="" id="{B68FB9FB-849E-494F-B1AB-BF978A1164C6}"/>
                  </a:ext>
                </a:extLst>
              </p:cNvPr>
              <p:cNvSpPr/>
              <p:nvPr/>
            </p:nvSpPr>
            <p:spPr>
              <a:xfrm>
                <a:off x="8596603" y="4314664"/>
                <a:ext cx="2151343" cy="1613946"/>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55984 w 1312506"/>
                  <a:gd name="connsiteY46"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36738 w 1312506"/>
                  <a:gd name="connsiteY46" fmla="*/ 15161 h 1057469"/>
                  <a:gd name="connsiteX47" fmla="*/ 55984 w 1312506"/>
                  <a:gd name="connsiteY47" fmla="*/ 6220 h 1057469"/>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6138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68039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12506" h="1060367">
                    <a:moveTo>
                      <a:pt x="55984" y="9118"/>
                    </a:moveTo>
                    <a:lnTo>
                      <a:pt x="130629" y="2898"/>
                    </a:lnTo>
                    <a:cubicBezTo>
                      <a:pt x="151155" y="3027"/>
                      <a:pt x="171681" y="-126"/>
                      <a:pt x="192207" y="3"/>
                    </a:cubicBezTo>
                    <a:lnTo>
                      <a:pt x="248816" y="9118"/>
                    </a:lnTo>
                    <a:lnTo>
                      <a:pt x="280043" y="10759"/>
                    </a:lnTo>
                    <a:lnTo>
                      <a:pt x="360784" y="22855"/>
                    </a:lnTo>
                    <a:lnTo>
                      <a:pt x="447869" y="36937"/>
                    </a:lnTo>
                    <a:lnTo>
                      <a:pt x="544225" y="57240"/>
                    </a:lnTo>
                    <a:lnTo>
                      <a:pt x="609600" y="68039"/>
                    </a:lnTo>
                    <a:lnTo>
                      <a:pt x="693638" y="89639"/>
                    </a:lnTo>
                    <a:lnTo>
                      <a:pt x="777551" y="111582"/>
                    </a:lnTo>
                    <a:lnTo>
                      <a:pt x="839755" y="133526"/>
                    </a:lnTo>
                    <a:lnTo>
                      <a:pt x="908180" y="164628"/>
                    </a:lnTo>
                    <a:lnTo>
                      <a:pt x="979102" y="200676"/>
                    </a:lnTo>
                    <a:lnTo>
                      <a:pt x="1057469" y="245494"/>
                    </a:lnTo>
                    <a:lnTo>
                      <a:pt x="1115951" y="305199"/>
                    </a:lnTo>
                    <a:lnTo>
                      <a:pt x="1175657" y="357461"/>
                    </a:lnTo>
                    <a:lnTo>
                      <a:pt x="1219200" y="425885"/>
                    </a:lnTo>
                    <a:lnTo>
                      <a:pt x="1264069" y="504253"/>
                    </a:lnTo>
                    <a:lnTo>
                      <a:pt x="1293845" y="581396"/>
                    </a:lnTo>
                    <a:lnTo>
                      <a:pt x="1312506" y="662261"/>
                    </a:lnTo>
                    <a:lnTo>
                      <a:pt x="1312506" y="749347"/>
                    </a:lnTo>
                    <a:lnTo>
                      <a:pt x="1293845" y="836432"/>
                    </a:lnTo>
                    <a:lnTo>
                      <a:pt x="1262743" y="904857"/>
                    </a:lnTo>
                    <a:lnTo>
                      <a:pt x="1212980" y="967061"/>
                    </a:lnTo>
                    <a:lnTo>
                      <a:pt x="1150776" y="1010604"/>
                    </a:lnTo>
                    <a:lnTo>
                      <a:pt x="1069910" y="1047926"/>
                    </a:lnTo>
                    <a:lnTo>
                      <a:pt x="989045" y="1060367"/>
                    </a:lnTo>
                    <a:lnTo>
                      <a:pt x="901959" y="1060367"/>
                    </a:lnTo>
                    <a:lnTo>
                      <a:pt x="821094" y="1054147"/>
                    </a:lnTo>
                    <a:lnTo>
                      <a:pt x="740229" y="1035485"/>
                    </a:lnTo>
                    <a:lnTo>
                      <a:pt x="665584" y="1004383"/>
                    </a:lnTo>
                    <a:lnTo>
                      <a:pt x="590939" y="960841"/>
                    </a:lnTo>
                    <a:lnTo>
                      <a:pt x="522514" y="917298"/>
                    </a:lnTo>
                    <a:lnTo>
                      <a:pt x="460310" y="861314"/>
                    </a:lnTo>
                    <a:lnTo>
                      <a:pt x="402926" y="802392"/>
                    </a:lnTo>
                    <a:cubicBezTo>
                      <a:pt x="386805" y="780563"/>
                      <a:pt x="367869" y="757151"/>
                      <a:pt x="351515" y="736906"/>
                    </a:cubicBezTo>
                    <a:cubicBezTo>
                      <a:pt x="335161" y="716661"/>
                      <a:pt x="321388" y="699583"/>
                      <a:pt x="304800" y="680922"/>
                    </a:cubicBezTo>
                    <a:lnTo>
                      <a:pt x="248816" y="612498"/>
                    </a:lnTo>
                    <a:lnTo>
                      <a:pt x="205274" y="550294"/>
                    </a:lnTo>
                    <a:lnTo>
                      <a:pt x="161731" y="475649"/>
                    </a:lnTo>
                    <a:lnTo>
                      <a:pt x="118188" y="401004"/>
                    </a:lnTo>
                    <a:lnTo>
                      <a:pt x="74645" y="326359"/>
                    </a:lnTo>
                    <a:lnTo>
                      <a:pt x="45067" y="256292"/>
                    </a:lnTo>
                    <a:lnTo>
                      <a:pt x="13841" y="179317"/>
                    </a:lnTo>
                    <a:lnTo>
                      <a:pt x="0" y="126960"/>
                    </a:lnTo>
                    <a:cubicBezTo>
                      <a:pt x="8181" y="110904"/>
                      <a:pt x="4169" y="80075"/>
                      <a:pt x="12350" y="64019"/>
                    </a:cubicBezTo>
                    <a:cubicBezTo>
                      <a:pt x="21495" y="51982"/>
                      <a:pt x="27593" y="30096"/>
                      <a:pt x="36738" y="18059"/>
                    </a:cubicBezTo>
                    <a:lnTo>
                      <a:pt x="55984" y="9118"/>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feld 9">
              <a:extLst>
                <a:ext uri="{FF2B5EF4-FFF2-40B4-BE49-F238E27FC236}">
                  <a16:creationId xmlns:a16="http://schemas.microsoft.com/office/drawing/2014/main" xmlns="" id="{8970351F-8847-4C5F-BB34-E171FB63AEBF}"/>
                </a:ext>
              </a:extLst>
            </p:cNvPr>
            <p:cNvSpPr txBox="1"/>
            <p:nvPr/>
          </p:nvSpPr>
          <p:spPr>
            <a:xfrm>
              <a:off x="958255" y="3825654"/>
              <a:ext cx="1638590" cy="584775"/>
            </a:xfrm>
            <a:prstGeom prst="rect">
              <a:avLst/>
            </a:prstGeom>
            <a:noFill/>
          </p:spPr>
          <p:txBody>
            <a:bodyPr wrap="none" rtlCol="0">
              <a:spAutoFit/>
            </a:bodyPr>
            <a:lstStyle/>
            <a:p>
              <a:r>
                <a:rPr lang="en-GB" sz="1600" dirty="0" smtClean="0">
                  <a:latin typeface="Source Sans Pro" panose="020B0503030403020204" pitchFamily="34" charset="0"/>
                  <a:ea typeface="Source Sans Pro" panose="020B0503030403020204" pitchFamily="34" charset="0"/>
                </a:rPr>
                <a:t>No detection,</a:t>
              </a:r>
              <a:r>
                <a:rPr lang="en-GB" sz="1600" dirty="0">
                  <a:latin typeface="Source Sans Pro" panose="020B0503030403020204" pitchFamily="34" charset="0"/>
                  <a:ea typeface="Source Sans Pro" panose="020B0503030403020204" pitchFamily="34" charset="0"/>
                </a:rPr>
                <a:t/>
              </a:r>
              <a:br>
                <a:rPr lang="en-GB" sz="1600" dirty="0">
                  <a:latin typeface="Source Sans Pro" panose="020B0503030403020204" pitchFamily="34" charset="0"/>
                  <a:ea typeface="Source Sans Pro" panose="020B0503030403020204" pitchFamily="34" charset="0"/>
                </a:rPr>
              </a:br>
              <a:r>
                <a:rPr lang="en-GB" sz="1600" dirty="0">
                  <a:latin typeface="Source Sans Pro" panose="020B0503030403020204" pitchFamily="34" charset="0"/>
                  <a:ea typeface="Source Sans Pro" panose="020B0503030403020204" pitchFamily="34" charset="0"/>
                </a:rPr>
                <a:t>no output signal.</a:t>
              </a:r>
            </a:p>
          </p:txBody>
        </p:sp>
        <p:sp>
          <p:nvSpPr>
            <p:cNvPr id="52" name="Textfeld 51">
              <a:extLst>
                <a:ext uri="{FF2B5EF4-FFF2-40B4-BE49-F238E27FC236}">
                  <a16:creationId xmlns:a16="http://schemas.microsoft.com/office/drawing/2014/main" xmlns="" id="{B23B90CF-7DDF-44FC-A9B6-665FD8C9772C}"/>
                </a:ext>
              </a:extLst>
            </p:cNvPr>
            <p:cNvSpPr txBox="1"/>
            <p:nvPr/>
          </p:nvSpPr>
          <p:spPr>
            <a:xfrm>
              <a:off x="372483" y="1564407"/>
              <a:ext cx="389850" cy="400110"/>
            </a:xfrm>
            <a:prstGeom prst="rect">
              <a:avLst/>
            </a:prstGeom>
            <a:noFill/>
          </p:spPr>
          <p:txBody>
            <a:bodyPr wrap="none" rtlCol="0">
              <a:spAutoFit/>
            </a:bodyPr>
            <a:lstStyle/>
            <a:p>
              <a:r>
                <a:rPr lang="en-GB" sz="2000" dirty="0">
                  <a:latin typeface="Source Sans Pro" panose="020B0503030403020204" pitchFamily="34" charset="0"/>
                  <a:ea typeface="Source Sans Pro" panose="020B0503030403020204" pitchFamily="34" charset="0"/>
                </a:rPr>
                <a:t>1)</a:t>
              </a:r>
            </a:p>
          </p:txBody>
        </p:sp>
      </p:grpSp>
      <p:grpSp>
        <p:nvGrpSpPr>
          <p:cNvPr id="12" name="Gruppieren 11">
            <a:extLst>
              <a:ext uri="{FF2B5EF4-FFF2-40B4-BE49-F238E27FC236}">
                <a16:creationId xmlns:a16="http://schemas.microsoft.com/office/drawing/2014/main" xmlns="" id="{8404C4C7-6FF2-426D-A076-F9896927D462}"/>
              </a:ext>
            </a:extLst>
          </p:cNvPr>
          <p:cNvGrpSpPr/>
          <p:nvPr/>
        </p:nvGrpSpPr>
        <p:grpSpPr>
          <a:xfrm>
            <a:off x="4680803" y="1564407"/>
            <a:ext cx="3982615" cy="3101400"/>
            <a:chOff x="4680803" y="1564407"/>
            <a:chExt cx="3982615" cy="3101400"/>
          </a:xfrm>
        </p:grpSpPr>
        <p:grpSp>
          <p:nvGrpSpPr>
            <p:cNvPr id="26" name="Gruppieren 25">
              <a:extLst>
                <a:ext uri="{FF2B5EF4-FFF2-40B4-BE49-F238E27FC236}">
                  <a16:creationId xmlns:a16="http://schemas.microsoft.com/office/drawing/2014/main" xmlns="" id="{8571C504-64AF-4B4C-8E9F-EEE7B52A00CC}"/>
                </a:ext>
              </a:extLst>
            </p:cNvPr>
            <p:cNvGrpSpPr>
              <a:grpSpLocks noChangeAspect="1"/>
            </p:cNvGrpSpPr>
            <p:nvPr/>
          </p:nvGrpSpPr>
          <p:grpSpPr>
            <a:xfrm>
              <a:off x="5184648" y="1635646"/>
              <a:ext cx="1895246" cy="1816811"/>
              <a:chOff x="8378889" y="3657600"/>
              <a:chExt cx="2369057" cy="2271010"/>
            </a:xfrm>
          </p:grpSpPr>
          <p:grpSp>
            <p:nvGrpSpPr>
              <p:cNvPr id="27" name="Gruppieren 26">
                <a:extLst>
                  <a:ext uri="{FF2B5EF4-FFF2-40B4-BE49-F238E27FC236}">
                    <a16:creationId xmlns:a16="http://schemas.microsoft.com/office/drawing/2014/main" xmlns="" id="{959324E1-0F49-4D72-83C3-373222297E88}"/>
                  </a:ext>
                </a:extLst>
              </p:cNvPr>
              <p:cNvGrpSpPr>
                <a:grpSpLocks noChangeAspect="1"/>
              </p:cNvGrpSpPr>
              <p:nvPr/>
            </p:nvGrpSpPr>
            <p:grpSpPr>
              <a:xfrm>
                <a:off x="8378889" y="3657600"/>
                <a:ext cx="409511" cy="817218"/>
                <a:chOff x="7293429" y="1807029"/>
                <a:chExt cx="1647372" cy="3287486"/>
              </a:xfrm>
            </p:grpSpPr>
            <p:sp>
              <p:nvSpPr>
                <p:cNvPr id="30" name="Freihandform: Form 29">
                  <a:extLst>
                    <a:ext uri="{FF2B5EF4-FFF2-40B4-BE49-F238E27FC236}">
                      <a16:creationId xmlns:a16="http://schemas.microsoft.com/office/drawing/2014/main" xmlns="" id="{269E8386-CAAD-43E4-A80B-10535D6A72AD}"/>
                    </a:ext>
                  </a:extLst>
                </p:cNvPr>
                <p:cNvSpPr/>
                <p:nvPr/>
              </p:nvSpPr>
              <p:spPr>
                <a:xfrm>
                  <a:off x="7630885" y="3058886"/>
                  <a:ext cx="1295400" cy="2035629"/>
                </a:xfrm>
                <a:custGeom>
                  <a:avLst/>
                  <a:gdLst>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32707 w 971550"/>
                    <a:gd name="connsiteY9" fmla="*/ 1485900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41224 w 971550"/>
                    <a:gd name="connsiteY3" fmla="*/ 13425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1550" h="1526722">
                      <a:moveTo>
                        <a:pt x="971550" y="0"/>
                      </a:moveTo>
                      <a:lnTo>
                        <a:pt x="971550" y="1232807"/>
                      </a:lnTo>
                      <a:lnTo>
                        <a:pt x="914400" y="1298122"/>
                      </a:lnTo>
                      <a:lnTo>
                        <a:pt x="841224" y="1342572"/>
                      </a:lnTo>
                      <a:lnTo>
                        <a:pt x="776212" y="1379765"/>
                      </a:lnTo>
                      <a:lnTo>
                        <a:pt x="702129" y="1412422"/>
                      </a:lnTo>
                      <a:lnTo>
                        <a:pt x="628650" y="1436915"/>
                      </a:lnTo>
                      <a:lnTo>
                        <a:pt x="563336" y="1461407"/>
                      </a:lnTo>
                      <a:cubicBezTo>
                        <a:pt x="549729" y="1464129"/>
                        <a:pt x="542170" y="1464784"/>
                        <a:pt x="522515" y="1469572"/>
                      </a:cubicBezTo>
                      <a:cubicBezTo>
                        <a:pt x="502860" y="1474360"/>
                        <a:pt x="471110" y="1483280"/>
                        <a:pt x="445407" y="1490134"/>
                      </a:cubicBezTo>
                      <a:lnTo>
                        <a:pt x="375557" y="1510393"/>
                      </a:lnTo>
                      <a:lnTo>
                        <a:pt x="326572" y="1518557"/>
                      </a:lnTo>
                      <a:lnTo>
                        <a:pt x="253093" y="1526722"/>
                      </a:lnTo>
                      <a:lnTo>
                        <a:pt x="187779" y="1526722"/>
                      </a:lnTo>
                      <a:lnTo>
                        <a:pt x="122465" y="1526722"/>
                      </a:lnTo>
                      <a:lnTo>
                        <a:pt x="65315" y="1526722"/>
                      </a:lnTo>
                      <a:lnTo>
                        <a:pt x="0" y="1502229"/>
                      </a:lnTo>
                      <a:lnTo>
                        <a:pt x="0" y="473529"/>
                      </a:lnTo>
                      <a:lnTo>
                        <a:pt x="97155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1" name="Freihandform: Form 30">
                  <a:extLst>
                    <a:ext uri="{FF2B5EF4-FFF2-40B4-BE49-F238E27FC236}">
                      <a16:creationId xmlns:a16="http://schemas.microsoft.com/office/drawing/2014/main" xmlns="" id="{817056F7-CCB2-464A-AB9F-516A8DA34EF3}"/>
                    </a:ext>
                  </a:extLst>
                </p:cNvPr>
                <p:cNvSpPr/>
                <p:nvPr/>
              </p:nvSpPr>
              <p:spPr>
                <a:xfrm>
                  <a:off x="7794978" y="3420534"/>
                  <a:ext cx="891823" cy="1433689"/>
                </a:xfrm>
                <a:custGeom>
                  <a:avLst/>
                  <a:gdLst>
                    <a:gd name="connsiteX0" fmla="*/ 668867 w 668867"/>
                    <a:gd name="connsiteY0" fmla="*/ 0 h 1075267"/>
                    <a:gd name="connsiteX1" fmla="*/ 668867 w 668867"/>
                    <a:gd name="connsiteY1" fmla="*/ 855133 h 1075267"/>
                    <a:gd name="connsiteX2" fmla="*/ 664634 w 668867"/>
                    <a:gd name="connsiteY2" fmla="*/ 905933 h 1075267"/>
                    <a:gd name="connsiteX3" fmla="*/ 639234 w 668867"/>
                    <a:gd name="connsiteY3" fmla="*/ 948267 h 1075267"/>
                    <a:gd name="connsiteX4" fmla="*/ 613834 w 668867"/>
                    <a:gd name="connsiteY4" fmla="*/ 982133 h 1075267"/>
                    <a:gd name="connsiteX5" fmla="*/ 575734 w 668867"/>
                    <a:gd name="connsiteY5" fmla="*/ 1003300 h 1075267"/>
                    <a:gd name="connsiteX6" fmla="*/ 546100 w 668867"/>
                    <a:gd name="connsiteY6" fmla="*/ 1020233 h 1075267"/>
                    <a:gd name="connsiteX7" fmla="*/ 499534 w 668867"/>
                    <a:gd name="connsiteY7" fmla="*/ 1045633 h 1075267"/>
                    <a:gd name="connsiteX8" fmla="*/ 469900 w 668867"/>
                    <a:gd name="connsiteY8" fmla="*/ 1049867 h 1075267"/>
                    <a:gd name="connsiteX9" fmla="*/ 406400 w 668867"/>
                    <a:gd name="connsiteY9" fmla="*/ 1066800 h 1075267"/>
                    <a:gd name="connsiteX10" fmla="*/ 372534 w 668867"/>
                    <a:gd name="connsiteY10" fmla="*/ 1075267 h 1075267"/>
                    <a:gd name="connsiteX11" fmla="*/ 334434 w 668867"/>
                    <a:gd name="connsiteY11" fmla="*/ 1075267 h 1075267"/>
                    <a:gd name="connsiteX12" fmla="*/ 198967 w 668867"/>
                    <a:gd name="connsiteY12" fmla="*/ 1071033 h 1075267"/>
                    <a:gd name="connsiteX13" fmla="*/ 127000 w 668867"/>
                    <a:gd name="connsiteY13" fmla="*/ 1066800 h 1075267"/>
                    <a:gd name="connsiteX14" fmla="*/ 76200 w 668867"/>
                    <a:gd name="connsiteY14" fmla="*/ 1058333 h 1075267"/>
                    <a:gd name="connsiteX15" fmla="*/ 33867 w 668867"/>
                    <a:gd name="connsiteY15" fmla="*/ 1049867 h 1075267"/>
                    <a:gd name="connsiteX16" fmla="*/ 0 w 668867"/>
                    <a:gd name="connsiteY16" fmla="*/ 1028700 h 1075267"/>
                    <a:gd name="connsiteX17" fmla="*/ 0 w 668867"/>
                    <a:gd name="connsiteY17" fmla="*/ 165100 h 1075267"/>
                    <a:gd name="connsiteX18" fmla="*/ 668867 w 668867"/>
                    <a:gd name="connsiteY18" fmla="*/ 0 h 107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8867" h="1075267">
                      <a:moveTo>
                        <a:pt x="668867" y="0"/>
                      </a:moveTo>
                      <a:lnTo>
                        <a:pt x="668867" y="855133"/>
                      </a:lnTo>
                      <a:lnTo>
                        <a:pt x="664634" y="905933"/>
                      </a:lnTo>
                      <a:lnTo>
                        <a:pt x="639234" y="948267"/>
                      </a:lnTo>
                      <a:lnTo>
                        <a:pt x="613834" y="982133"/>
                      </a:lnTo>
                      <a:lnTo>
                        <a:pt x="575734" y="1003300"/>
                      </a:lnTo>
                      <a:lnTo>
                        <a:pt x="546100" y="1020233"/>
                      </a:lnTo>
                      <a:lnTo>
                        <a:pt x="499534" y="1045633"/>
                      </a:lnTo>
                      <a:lnTo>
                        <a:pt x="469900" y="1049867"/>
                      </a:lnTo>
                      <a:lnTo>
                        <a:pt x="406400" y="1066800"/>
                      </a:lnTo>
                      <a:lnTo>
                        <a:pt x="372534" y="1075267"/>
                      </a:lnTo>
                      <a:lnTo>
                        <a:pt x="334434" y="1075267"/>
                      </a:lnTo>
                      <a:lnTo>
                        <a:pt x="198967" y="1071033"/>
                      </a:lnTo>
                      <a:lnTo>
                        <a:pt x="127000" y="1066800"/>
                      </a:lnTo>
                      <a:lnTo>
                        <a:pt x="76200" y="1058333"/>
                      </a:lnTo>
                      <a:lnTo>
                        <a:pt x="33867" y="1049867"/>
                      </a:lnTo>
                      <a:lnTo>
                        <a:pt x="0" y="1028700"/>
                      </a:lnTo>
                      <a:lnTo>
                        <a:pt x="0" y="165100"/>
                      </a:lnTo>
                      <a:lnTo>
                        <a:pt x="668867" y="0"/>
                      </a:lnTo>
                      <a:close/>
                    </a:path>
                  </a:pathLst>
                </a:cu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2" name="Freihandform: Form 31">
                  <a:extLst>
                    <a:ext uri="{FF2B5EF4-FFF2-40B4-BE49-F238E27FC236}">
                      <a16:creationId xmlns:a16="http://schemas.microsoft.com/office/drawing/2014/main" xmlns="" id="{89C61594-BAFA-47E8-B8F6-91E89B5704D3}"/>
                    </a:ext>
                  </a:extLst>
                </p:cNvPr>
                <p:cNvSpPr/>
                <p:nvPr/>
              </p:nvSpPr>
              <p:spPr>
                <a:xfrm>
                  <a:off x="7563557" y="1817511"/>
                  <a:ext cx="1377244" cy="1095023"/>
                </a:xfrm>
                <a:custGeom>
                  <a:avLst/>
                  <a:gdLst>
                    <a:gd name="connsiteX0" fmla="*/ 673100 w 1032933"/>
                    <a:gd name="connsiteY0" fmla="*/ 0 h 821267"/>
                    <a:gd name="connsiteX1" fmla="*/ 960966 w 1032933"/>
                    <a:gd name="connsiteY1" fmla="*/ 258234 h 821267"/>
                    <a:gd name="connsiteX2" fmla="*/ 990600 w 1032933"/>
                    <a:gd name="connsiteY2" fmla="*/ 296334 h 821267"/>
                    <a:gd name="connsiteX3" fmla="*/ 1016000 w 1032933"/>
                    <a:gd name="connsiteY3" fmla="*/ 334434 h 821267"/>
                    <a:gd name="connsiteX4" fmla="*/ 1028700 w 1032933"/>
                    <a:gd name="connsiteY4" fmla="*/ 368300 h 821267"/>
                    <a:gd name="connsiteX5" fmla="*/ 1032933 w 1032933"/>
                    <a:gd name="connsiteY5" fmla="*/ 393700 h 821267"/>
                    <a:gd name="connsiteX6" fmla="*/ 1032933 w 1032933"/>
                    <a:gd name="connsiteY6" fmla="*/ 410634 h 821267"/>
                    <a:gd name="connsiteX7" fmla="*/ 1032933 w 1032933"/>
                    <a:gd name="connsiteY7" fmla="*/ 457200 h 821267"/>
                    <a:gd name="connsiteX8" fmla="*/ 618066 w 1032933"/>
                    <a:gd name="connsiteY8" fmla="*/ 821267 h 821267"/>
                    <a:gd name="connsiteX9" fmla="*/ 0 w 1032933"/>
                    <a:gd name="connsiteY9" fmla="*/ 757767 h 821267"/>
                    <a:gd name="connsiteX10" fmla="*/ 16933 w 1032933"/>
                    <a:gd name="connsiteY10" fmla="*/ 406400 h 821267"/>
                    <a:gd name="connsiteX11" fmla="*/ 673100 w 1032933"/>
                    <a:gd name="connsiteY11" fmla="*/ 0 h 8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2933" h="821267">
                      <a:moveTo>
                        <a:pt x="673100" y="0"/>
                      </a:moveTo>
                      <a:lnTo>
                        <a:pt x="960966" y="258234"/>
                      </a:lnTo>
                      <a:lnTo>
                        <a:pt x="990600" y="296334"/>
                      </a:lnTo>
                      <a:lnTo>
                        <a:pt x="1016000" y="334434"/>
                      </a:lnTo>
                      <a:lnTo>
                        <a:pt x="1028700" y="368300"/>
                      </a:lnTo>
                      <a:lnTo>
                        <a:pt x="1032933" y="393700"/>
                      </a:lnTo>
                      <a:lnTo>
                        <a:pt x="1032933" y="410634"/>
                      </a:lnTo>
                      <a:lnTo>
                        <a:pt x="1032933" y="457200"/>
                      </a:lnTo>
                      <a:lnTo>
                        <a:pt x="618066" y="821267"/>
                      </a:lnTo>
                      <a:lnTo>
                        <a:pt x="0" y="757767"/>
                      </a:lnTo>
                      <a:lnTo>
                        <a:pt x="16933" y="406400"/>
                      </a:lnTo>
                      <a:lnTo>
                        <a:pt x="67310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3" name="Freihandform: Form 32">
                  <a:extLst>
                    <a:ext uri="{FF2B5EF4-FFF2-40B4-BE49-F238E27FC236}">
                      <a16:creationId xmlns:a16="http://schemas.microsoft.com/office/drawing/2014/main" xmlns="" id="{F76D737B-4DBE-4578-9D96-C87E56C717AE}"/>
                    </a:ext>
                  </a:extLst>
                </p:cNvPr>
                <p:cNvSpPr/>
                <p:nvPr/>
              </p:nvSpPr>
              <p:spPr>
                <a:xfrm>
                  <a:off x="7304316" y="1807029"/>
                  <a:ext cx="1513113" cy="696687"/>
                </a:xfrm>
                <a:custGeom>
                  <a:avLst/>
                  <a:gdLst>
                    <a:gd name="connsiteX0" fmla="*/ 0 w 1134835"/>
                    <a:gd name="connsiteY0" fmla="*/ 261258 h 522515"/>
                    <a:gd name="connsiteX1" fmla="*/ 865414 w 1134835"/>
                    <a:gd name="connsiteY1" fmla="*/ 0 h 522515"/>
                    <a:gd name="connsiteX2" fmla="*/ 1134835 w 1134835"/>
                    <a:gd name="connsiteY2" fmla="*/ 261258 h 522515"/>
                    <a:gd name="connsiteX3" fmla="*/ 1110343 w 1134835"/>
                    <a:gd name="connsiteY3" fmla="*/ 302079 h 522515"/>
                    <a:gd name="connsiteX4" fmla="*/ 1061357 w 1134835"/>
                    <a:gd name="connsiteY4" fmla="*/ 342900 h 522515"/>
                    <a:gd name="connsiteX5" fmla="*/ 1012371 w 1134835"/>
                    <a:gd name="connsiteY5" fmla="*/ 375558 h 522515"/>
                    <a:gd name="connsiteX6" fmla="*/ 963385 w 1134835"/>
                    <a:gd name="connsiteY6" fmla="*/ 408215 h 522515"/>
                    <a:gd name="connsiteX7" fmla="*/ 898071 w 1134835"/>
                    <a:gd name="connsiteY7" fmla="*/ 432708 h 522515"/>
                    <a:gd name="connsiteX8" fmla="*/ 849085 w 1134835"/>
                    <a:gd name="connsiteY8" fmla="*/ 457200 h 522515"/>
                    <a:gd name="connsiteX9" fmla="*/ 759278 w 1134835"/>
                    <a:gd name="connsiteY9" fmla="*/ 489858 h 522515"/>
                    <a:gd name="connsiteX10" fmla="*/ 653143 w 1134835"/>
                    <a:gd name="connsiteY10" fmla="*/ 506186 h 522515"/>
                    <a:gd name="connsiteX11" fmla="*/ 563335 w 1134835"/>
                    <a:gd name="connsiteY11" fmla="*/ 514350 h 522515"/>
                    <a:gd name="connsiteX12" fmla="*/ 465364 w 1134835"/>
                    <a:gd name="connsiteY12" fmla="*/ 522515 h 522515"/>
                    <a:gd name="connsiteX13" fmla="*/ 351064 w 1134835"/>
                    <a:gd name="connsiteY13" fmla="*/ 522515 h 522515"/>
                    <a:gd name="connsiteX14" fmla="*/ 285750 w 1134835"/>
                    <a:gd name="connsiteY14" fmla="*/ 522515 h 522515"/>
                    <a:gd name="connsiteX15" fmla="*/ 228600 w 1134835"/>
                    <a:gd name="connsiteY15" fmla="*/ 514350 h 522515"/>
                    <a:gd name="connsiteX16" fmla="*/ 0 w 1134835"/>
                    <a:gd name="connsiteY16" fmla="*/ 261258 h 52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835" h="522515">
                      <a:moveTo>
                        <a:pt x="0" y="261258"/>
                      </a:moveTo>
                      <a:lnTo>
                        <a:pt x="865414" y="0"/>
                      </a:lnTo>
                      <a:lnTo>
                        <a:pt x="1134835" y="261258"/>
                      </a:lnTo>
                      <a:lnTo>
                        <a:pt x="1110343" y="302079"/>
                      </a:lnTo>
                      <a:lnTo>
                        <a:pt x="1061357" y="342900"/>
                      </a:lnTo>
                      <a:lnTo>
                        <a:pt x="1012371" y="375558"/>
                      </a:lnTo>
                      <a:lnTo>
                        <a:pt x="963385" y="408215"/>
                      </a:lnTo>
                      <a:lnTo>
                        <a:pt x="898071" y="432708"/>
                      </a:lnTo>
                      <a:lnTo>
                        <a:pt x="849085" y="457200"/>
                      </a:lnTo>
                      <a:lnTo>
                        <a:pt x="759278" y="489858"/>
                      </a:lnTo>
                      <a:lnTo>
                        <a:pt x="653143" y="506186"/>
                      </a:lnTo>
                      <a:lnTo>
                        <a:pt x="563335" y="514350"/>
                      </a:lnTo>
                      <a:lnTo>
                        <a:pt x="465364" y="522515"/>
                      </a:lnTo>
                      <a:lnTo>
                        <a:pt x="351064" y="522515"/>
                      </a:lnTo>
                      <a:lnTo>
                        <a:pt x="285750" y="522515"/>
                      </a:lnTo>
                      <a:lnTo>
                        <a:pt x="228600" y="514350"/>
                      </a:lnTo>
                      <a:lnTo>
                        <a:pt x="0" y="261258"/>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4" name="Freihandform: Form 33">
                  <a:extLst>
                    <a:ext uri="{FF2B5EF4-FFF2-40B4-BE49-F238E27FC236}">
                      <a16:creationId xmlns:a16="http://schemas.microsoft.com/office/drawing/2014/main" xmlns="" id="{72B9A881-60C8-4A85-B6C5-0ABDDD964F94}"/>
                    </a:ext>
                  </a:extLst>
                </p:cNvPr>
                <p:cNvSpPr/>
                <p:nvPr/>
              </p:nvSpPr>
              <p:spPr>
                <a:xfrm>
                  <a:off x="7713783" y="2394858"/>
                  <a:ext cx="1212503" cy="1338943"/>
                </a:xfrm>
                <a:custGeom>
                  <a:avLst/>
                  <a:gdLst>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13434 w 909377"/>
                    <a:gd name="connsiteY16" fmla="*/ 898071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0601 w 909377"/>
                    <a:gd name="connsiteY19" fmla="*/ 954919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09377" h="1004207">
                      <a:moveTo>
                        <a:pt x="3142" y="261257"/>
                      </a:moveTo>
                      <a:lnTo>
                        <a:pt x="101113" y="277586"/>
                      </a:lnTo>
                      <a:lnTo>
                        <a:pt x="190920" y="285750"/>
                      </a:lnTo>
                      <a:lnTo>
                        <a:pt x="297056" y="277586"/>
                      </a:lnTo>
                      <a:lnTo>
                        <a:pt x="419520" y="253093"/>
                      </a:lnTo>
                      <a:lnTo>
                        <a:pt x="509327" y="228600"/>
                      </a:lnTo>
                      <a:lnTo>
                        <a:pt x="590970" y="195943"/>
                      </a:lnTo>
                      <a:cubicBezTo>
                        <a:pt x="615463" y="187779"/>
                        <a:pt x="644038" y="178959"/>
                        <a:pt x="664449" y="171450"/>
                      </a:cubicBezTo>
                      <a:cubicBezTo>
                        <a:pt x="684860" y="163941"/>
                        <a:pt x="697106" y="157742"/>
                        <a:pt x="713434" y="150888"/>
                      </a:cubicBezTo>
                      <a:lnTo>
                        <a:pt x="762420" y="114300"/>
                      </a:lnTo>
                      <a:lnTo>
                        <a:pt x="819570" y="73478"/>
                      </a:lnTo>
                      <a:lnTo>
                        <a:pt x="868556" y="40821"/>
                      </a:lnTo>
                      <a:lnTo>
                        <a:pt x="909377" y="0"/>
                      </a:lnTo>
                      <a:lnTo>
                        <a:pt x="909377" y="751114"/>
                      </a:lnTo>
                      <a:lnTo>
                        <a:pt x="868556" y="800100"/>
                      </a:lnTo>
                      <a:lnTo>
                        <a:pt x="778749" y="849086"/>
                      </a:lnTo>
                      <a:lnTo>
                        <a:pt x="709201" y="881138"/>
                      </a:lnTo>
                      <a:lnTo>
                        <a:pt x="623627" y="914400"/>
                      </a:lnTo>
                      <a:lnTo>
                        <a:pt x="550149" y="938893"/>
                      </a:lnTo>
                      <a:lnTo>
                        <a:pt x="480601" y="954919"/>
                      </a:lnTo>
                      <a:lnTo>
                        <a:pt x="403192" y="971550"/>
                      </a:lnTo>
                      <a:lnTo>
                        <a:pt x="313384" y="987878"/>
                      </a:lnTo>
                      <a:lnTo>
                        <a:pt x="223577" y="996043"/>
                      </a:lnTo>
                      <a:lnTo>
                        <a:pt x="117442" y="1004207"/>
                      </a:lnTo>
                      <a:lnTo>
                        <a:pt x="43963" y="996043"/>
                      </a:lnTo>
                      <a:lnTo>
                        <a:pt x="3142" y="979714"/>
                      </a:lnTo>
                      <a:cubicBezTo>
                        <a:pt x="420" y="740228"/>
                        <a:pt x="-2301" y="500743"/>
                        <a:pt x="3142" y="261257"/>
                      </a:cubicBez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5" name="Freihandform: Form 34">
                  <a:extLst>
                    <a:ext uri="{FF2B5EF4-FFF2-40B4-BE49-F238E27FC236}">
                      <a16:creationId xmlns:a16="http://schemas.microsoft.com/office/drawing/2014/main" xmlns="" id="{3BADCA6D-BB89-49E5-99D1-982F22E7EFF3}"/>
                    </a:ext>
                  </a:extLst>
                </p:cNvPr>
                <p:cNvSpPr/>
                <p:nvPr/>
              </p:nvSpPr>
              <p:spPr>
                <a:xfrm>
                  <a:off x="7293429" y="2166258"/>
                  <a:ext cx="402772" cy="2906485"/>
                </a:xfrm>
                <a:custGeom>
                  <a:avLst/>
                  <a:gdLst>
                    <a:gd name="connsiteX0" fmla="*/ 0 w 310243"/>
                    <a:gd name="connsiteY0" fmla="*/ 0 h 2179864"/>
                    <a:gd name="connsiteX1" fmla="*/ 0 w 310243"/>
                    <a:gd name="connsiteY1" fmla="*/ 1934936 h 2179864"/>
                    <a:gd name="connsiteX2" fmla="*/ 195943 w 310243"/>
                    <a:gd name="connsiteY2" fmla="*/ 2171700 h 2179864"/>
                    <a:gd name="connsiteX3" fmla="*/ 244929 w 310243"/>
                    <a:gd name="connsiteY3" fmla="*/ 2179864 h 2179864"/>
                    <a:gd name="connsiteX4" fmla="*/ 302079 w 310243"/>
                    <a:gd name="connsiteY4" fmla="*/ 2163536 h 2179864"/>
                    <a:gd name="connsiteX5" fmla="*/ 302079 w 310243"/>
                    <a:gd name="connsiteY5" fmla="*/ 2114550 h 2179864"/>
                    <a:gd name="connsiteX6" fmla="*/ 302079 w 310243"/>
                    <a:gd name="connsiteY6" fmla="*/ 424543 h 2179864"/>
                    <a:gd name="connsiteX7" fmla="*/ 310243 w 310243"/>
                    <a:gd name="connsiteY7" fmla="*/ 351064 h 2179864"/>
                    <a:gd name="connsiteX8" fmla="*/ 285750 w 310243"/>
                    <a:gd name="connsiteY8" fmla="*/ 318407 h 2179864"/>
                    <a:gd name="connsiteX9" fmla="*/ 261258 w 310243"/>
                    <a:gd name="connsiteY9" fmla="*/ 285750 h 2179864"/>
                    <a:gd name="connsiteX10" fmla="*/ 0 w 310243"/>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85750 w 302079"/>
                    <a:gd name="connsiteY7" fmla="*/ 318407 h 2179864"/>
                    <a:gd name="connsiteX8" fmla="*/ 261258 w 302079"/>
                    <a:gd name="connsiteY8" fmla="*/ 285750 h 2179864"/>
                    <a:gd name="connsiteX9" fmla="*/ 0 w 302079"/>
                    <a:gd name="connsiteY9" fmla="*/ 0 h 2179864"/>
                    <a:gd name="connsiteX0" fmla="*/ 0 w 308710"/>
                    <a:gd name="connsiteY0" fmla="*/ 0 h 2179864"/>
                    <a:gd name="connsiteX1" fmla="*/ 0 w 308710"/>
                    <a:gd name="connsiteY1" fmla="*/ 1934936 h 2179864"/>
                    <a:gd name="connsiteX2" fmla="*/ 195943 w 308710"/>
                    <a:gd name="connsiteY2" fmla="*/ 2171700 h 2179864"/>
                    <a:gd name="connsiteX3" fmla="*/ 244929 w 308710"/>
                    <a:gd name="connsiteY3" fmla="*/ 2179864 h 2179864"/>
                    <a:gd name="connsiteX4" fmla="*/ 302079 w 308710"/>
                    <a:gd name="connsiteY4" fmla="*/ 2163536 h 2179864"/>
                    <a:gd name="connsiteX5" fmla="*/ 302079 w 308710"/>
                    <a:gd name="connsiteY5" fmla="*/ 2114550 h 2179864"/>
                    <a:gd name="connsiteX6" fmla="*/ 302079 w 308710"/>
                    <a:gd name="connsiteY6" fmla="*/ 424543 h 2179864"/>
                    <a:gd name="connsiteX7" fmla="*/ 308429 w 308710"/>
                    <a:gd name="connsiteY7" fmla="*/ 369207 h 2179864"/>
                    <a:gd name="connsiteX8" fmla="*/ 285750 w 308710"/>
                    <a:gd name="connsiteY8" fmla="*/ 318407 h 2179864"/>
                    <a:gd name="connsiteX9" fmla="*/ 261258 w 308710"/>
                    <a:gd name="connsiteY9" fmla="*/ 285750 h 2179864"/>
                    <a:gd name="connsiteX10" fmla="*/ 0 w 308710"/>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95729 w 302079"/>
                    <a:gd name="connsiteY7" fmla="*/ 373440 h 2179864"/>
                    <a:gd name="connsiteX8" fmla="*/ 285750 w 302079"/>
                    <a:gd name="connsiteY8" fmla="*/ 318407 h 2179864"/>
                    <a:gd name="connsiteX9" fmla="*/ 261258 w 302079"/>
                    <a:gd name="connsiteY9" fmla="*/ 285750 h 2179864"/>
                    <a:gd name="connsiteX10" fmla="*/ 0 w 302079"/>
                    <a:gd name="connsiteY10" fmla="*/ 0 h 217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79" h="2179864">
                      <a:moveTo>
                        <a:pt x="0" y="0"/>
                      </a:moveTo>
                      <a:lnTo>
                        <a:pt x="0" y="1934936"/>
                      </a:lnTo>
                      <a:lnTo>
                        <a:pt x="195943" y="2171700"/>
                      </a:lnTo>
                      <a:lnTo>
                        <a:pt x="244929" y="2179864"/>
                      </a:lnTo>
                      <a:lnTo>
                        <a:pt x="302079" y="2163536"/>
                      </a:lnTo>
                      <a:lnTo>
                        <a:pt x="302079" y="2114550"/>
                      </a:lnTo>
                      <a:lnTo>
                        <a:pt x="302079" y="424543"/>
                      </a:lnTo>
                      <a:lnTo>
                        <a:pt x="295729" y="373440"/>
                      </a:lnTo>
                      <a:lnTo>
                        <a:pt x="285750" y="318407"/>
                      </a:lnTo>
                      <a:lnTo>
                        <a:pt x="261258" y="285750"/>
                      </a:lnTo>
                      <a:lnTo>
                        <a:pt x="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6" name="Ellipse 35">
                  <a:extLst>
                    <a:ext uri="{FF2B5EF4-FFF2-40B4-BE49-F238E27FC236}">
                      <a16:creationId xmlns:a16="http://schemas.microsoft.com/office/drawing/2014/main" xmlns="" id="{3710AE1D-6A46-440D-BA14-C7EC2A1C37FE}"/>
                    </a:ext>
                  </a:extLst>
                </p:cNvPr>
                <p:cNvSpPr/>
                <p:nvPr/>
              </p:nvSpPr>
              <p:spPr>
                <a:xfrm rot="20438422">
                  <a:off x="8197999" y="4417446"/>
                  <a:ext cx="344164" cy="270204"/>
                </a:xfrm>
                <a:prstGeom prst="ellips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7" name="Freihandform: Form 36">
                  <a:extLst>
                    <a:ext uri="{FF2B5EF4-FFF2-40B4-BE49-F238E27FC236}">
                      <a16:creationId xmlns:a16="http://schemas.microsoft.com/office/drawing/2014/main" xmlns="" id="{CE9DF251-C787-4C1D-9CE9-9708447641B6}"/>
                    </a:ext>
                  </a:extLst>
                </p:cNvPr>
                <p:cNvSpPr/>
                <p:nvPr/>
              </p:nvSpPr>
              <p:spPr>
                <a:xfrm>
                  <a:off x="8048977" y="3730977"/>
                  <a:ext cx="0" cy="1140179"/>
                </a:xfrm>
                <a:custGeom>
                  <a:avLst/>
                  <a:gdLst>
                    <a:gd name="connsiteX0" fmla="*/ 0 w 0"/>
                    <a:gd name="connsiteY0" fmla="*/ 0 h 855134"/>
                    <a:gd name="connsiteX1" fmla="*/ 0 w 0"/>
                    <a:gd name="connsiteY1" fmla="*/ 855134 h 855134"/>
                  </a:gdLst>
                  <a:ahLst/>
                  <a:cxnLst>
                    <a:cxn ang="0">
                      <a:pos x="connsiteX0" y="connsiteY0"/>
                    </a:cxn>
                    <a:cxn ang="0">
                      <a:pos x="connsiteX1" y="connsiteY1"/>
                    </a:cxn>
                  </a:cxnLst>
                  <a:rect l="l" t="t" r="r" b="b"/>
                  <a:pathLst>
                    <a:path h="855134">
                      <a:moveTo>
                        <a:pt x="0" y="0"/>
                      </a:moveTo>
                      <a:lnTo>
                        <a:pt x="0" y="855134"/>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38" name="Freihandform: Form 37">
                  <a:extLst>
                    <a:ext uri="{FF2B5EF4-FFF2-40B4-BE49-F238E27FC236}">
                      <a16:creationId xmlns:a16="http://schemas.microsoft.com/office/drawing/2014/main" xmlns="" id="{F6E8607F-743C-4374-9572-698FB0B0C7B5}"/>
                    </a:ext>
                  </a:extLst>
                </p:cNvPr>
                <p:cNvSpPr/>
                <p:nvPr/>
              </p:nvSpPr>
              <p:spPr>
                <a:xfrm>
                  <a:off x="7704562" y="4583289"/>
                  <a:ext cx="1219305" cy="428976"/>
                </a:xfrm>
                <a:custGeom>
                  <a:avLst/>
                  <a:gdLst>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8200 w 910167"/>
                    <a:gd name="connsiteY12" fmla="*/ 114300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3966 w 910167"/>
                    <a:gd name="connsiteY12" fmla="*/ 110067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80534 w 910167"/>
                    <a:gd name="connsiteY14" fmla="*/ 42333 h 317500"/>
                    <a:gd name="connsiteX15" fmla="*/ 910167 w 910167"/>
                    <a:gd name="connsiteY15" fmla="*/ 63500 h 317500"/>
                    <a:gd name="connsiteX16" fmla="*/ 740834 w 910167"/>
                    <a:gd name="connsiteY16" fmla="*/ 0 h 3175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72068 w 910167"/>
                    <a:gd name="connsiteY14" fmla="*/ 59267 h 317500"/>
                    <a:gd name="connsiteX15" fmla="*/ 910167 w 910167"/>
                    <a:gd name="connsiteY15" fmla="*/ 63500 h 317500"/>
                    <a:gd name="connsiteX16" fmla="*/ 740834 w 910167"/>
                    <a:gd name="connsiteY16" fmla="*/ 0 h 317500"/>
                    <a:gd name="connsiteX0" fmla="*/ 0 w 876300"/>
                    <a:gd name="connsiteY0" fmla="*/ 254000 h 317500"/>
                    <a:gd name="connsiteX1" fmla="*/ 63500 w 876300"/>
                    <a:gd name="connsiteY1" fmla="*/ 313266 h 317500"/>
                    <a:gd name="connsiteX2" fmla="*/ 131233 w 876300"/>
                    <a:gd name="connsiteY2" fmla="*/ 317500 h 317500"/>
                    <a:gd name="connsiteX3" fmla="*/ 190500 w 876300"/>
                    <a:gd name="connsiteY3" fmla="*/ 313266 h 317500"/>
                    <a:gd name="connsiteX4" fmla="*/ 283633 w 876300"/>
                    <a:gd name="connsiteY4" fmla="*/ 300566 h 317500"/>
                    <a:gd name="connsiteX5" fmla="*/ 351367 w 876300"/>
                    <a:gd name="connsiteY5" fmla="*/ 292100 h 317500"/>
                    <a:gd name="connsiteX6" fmla="*/ 436033 w 876300"/>
                    <a:gd name="connsiteY6" fmla="*/ 275166 h 317500"/>
                    <a:gd name="connsiteX7" fmla="*/ 520700 w 876300"/>
                    <a:gd name="connsiteY7" fmla="*/ 254000 h 317500"/>
                    <a:gd name="connsiteX8" fmla="*/ 584200 w 876300"/>
                    <a:gd name="connsiteY8" fmla="*/ 228600 h 317500"/>
                    <a:gd name="connsiteX9" fmla="*/ 651933 w 876300"/>
                    <a:gd name="connsiteY9" fmla="*/ 203200 h 317500"/>
                    <a:gd name="connsiteX10" fmla="*/ 702733 w 876300"/>
                    <a:gd name="connsiteY10" fmla="*/ 165100 h 317500"/>
                    <a:gd name="connsiteX11" fmla="*/ 753533 w 876300"/>
                    <a:gd name="connsiteY11" fmla="*/ 131233 h 317500"/>
                    <a:gd name="connsiteX12" fmla="*/ 800099 w 876300"/>
                    <a:gd name="connsiteY12" fmla="*/ 97367 h 317500"/>
                    <a:gd name="connsiteX13" fmla="*/ 829733 w 876300"/>
                    <a:gd name="connsiteY13" fmla="*/ 63500 h 317500"/>
                    <a:gd name="connsiteX14" fmla="*/ 838201 w 876300"/>
                    <a:gd name="connsiteY14" fmla="*/ 59267 h 317500"/>
                    <a:gd name="connsiteX15" fmla="*/ 876300 w 876300"/>
                    <a:gd name="connsiteY15" fmla="*/ 63500 h 317500"/>
                    <a:gd name="connsiteX16" fmla="*/ 706967 w 876300"/>
                    <a:gd name="connsiteY16" fmla="*/ 0 h 317500"/>
                    <a:gd name="connsiteX0" fmla="*/ 0 w 833967"/>
                    <a:gd name="connsiteY0" fmla="*/ 148167 h 317500"/>
                    <a:gd name="connsiteX1" fmla="*/ 21167 w 833967"/>
                    <a:gd name="connsiteY1" fmla="*/ 313266 h 317500"/>
                    <a:gd name="connsiteX2" fmla="*/ 88900 w 833967"/>
                    <a:gd name="connsiteY2" fmla="*/ 317500 h 317500"/>
                    <a:gd name="connsiteX3" fmla="*/ 148167 w 833967"/>
                    <a:gd name="connsiteY3" fmla="*/ 313266 h 317500"/>
                    <a:gd name="connsiteX4" fmla="*/ 241300 w 833967"/>
                    <a:gd name="connsiteY4" fmla="*/ 300566 h 317500"/>
                    <a:gd name="connsiteX5" fmla="*/ 309034 w 833967"/>
                    <a:gd name="connsiteY5" fmla="*/ 292100 h 317500"/>
                    <a:gd name="connsiteX6" fmla="*/ 393700 w 833967"/>
                    <a:gd name="connsiteY6" fmla="*/ 275166 h 317500"/>
                    <a:gd name="connsiteX7" fmla="*/ 478367 w 833967"/>
                    <a:gd name="connsiteY7" fmla="*/ 254000 h 317500"/>
                    <a:gd name="connsiteX8" fmla="*/ 541867 w 833967"/>
                    <a:gd name="connsiteY8" fmla="*/ 228600 h 317500"/>
                    <a:gd name="connsiteX9" fmla="*/ 609600 w 833967"/>
                    <a:gd name="connsiteY9" fmla="*/ 203200 h 317500"/>
                    <a:gd name="connsiteX10" fmla="*/ 660400 w 833967"/>
                    <a:gd name="connsiteY10" fmla="*/ 165100 h 317500"/>
                    <a:gd name="connsiteX11" fmla="*/ 711200 w 833967"/>
                    <a:gd name="connsiteY11" fmla="*/ 131233 h 317500"/>
                    <a:gd name="connsiteX12" fmla="*/ 757766 w 833967"/>
                    <a:gd name="connsiteY12" fmla="*/ 97367 h 317500"/>
                    <a:gd name="connsiteX13" fmla="*/ 787400 w 833967"/>
                    <a:gd name="connsiteY13" fmla="*/ 63500 h 317500"/>
                    <a:gd name="connsiteX14" fmla="*/ 795868 w 833967"/>
                    <a:gd name="connsiteY14" fmla="*/ 59267 h 317500"/>
                    <a:gd name="connsiteX15" fmla="*/ 833967 w 833967"/>
                    <a:gd name="connsiteY15" fmla="*/ 63500 h 317500"/>
                    <a:gd name="connsiteX16" fmla="*/ 664634 w 833967"/>
                    <a:gd name="connsiteY16" fmla="*/ 0 h 317500"/>
                    <a:gd name="connsiteX0" fmla="*/ 84731 w 918698"/>
                    <a:gd name="connsiteY0" fmla="*/ 148167 h 317500"/>
                    <a:gd name="connsiteX1" fmla="*/ 64 w 918698"/>
                    <a:gd name="connsiteY1" fmla="*/ 300566 h 317500"/>
                    <a:gd name="connsiteX2" fmla="*/ 105898 w 918698"/>
                    <a:gd name="connsiteY2" fmla="*/ 313266 h 317500"/>
                    <a:gd name="connsiteX3" fmla="*/ 173631 w 918698"/>
                    <a:gd name="connsiteY3" fmla="*/ 317500 h 317500"/>
                    <a:gd name="connsiteX4" fmla="*/ 232898 w 918698"/>
                    <a:gd name="connsiteY4" fmla="*/ 313266 h 317500"/>
                    <a:gd name="connsiteX5" fmla="*/ 326031 w 918698"/>
                    <a:gd name="connsiteY5" fmla="*/ 300566 h 317500"/>
                    <a:gd name="connsiteX6" fmla="*/ 393765 w 918698"/>
                    <a:gd name="connsiteY6" fmla="*/ 292100 h 317500"/>
                    <a:gd name="connsiteX7" fmla="*/ 478431 w 918698"/>
                    <a:gd name="connsiteY7" fmla="*/ 275166 h 317500"/>
                    <a:gd name="connsiteX8" fmla="*/ 563098 w 918698"/>
                    <a:gd name="connsiteY8" fmla="*/ 254000 h 317500"/>
                    <a:gd name="connsiteX9" fmla="*/ 626598 w 918698"/>
                    <a:gd name="connsiteY9" fmla="*/ 228600 h 317500"/>
                    <a:gd name="connsiteX10" fmla="*/ 694331 w 918698"/>
                    <a:gd name="connsiteY10" fmla="*/ 203200 h 317500"/>
                    <a:gd name="connsiteX11" fmla="*/ 745131 w 918698"/>
                    <a:gd name="connsiteY11" fmla="*/ 165100 h 317500"/>
                    <a:gd name="connsiteX12" fmla="*/ 795931 w 918698"/>
                    <a:gd name="connsiteY12" fmla="*/ 131233 h 317500"/>
                    <a:gd name="connsiteX13" fmla="*/ 842497 w 918698"/>
                    <a:gd name="connsiteY13" fmla="*/ 97367 h 317500"/>
                    <a:gd name="connsiteX14" fmla="*/ 872131 w 918698"/>
                    <a:gd name="connsiteY14" fmla="*/ 63500 h 317500"/>
                    <a:gd name="connsiteX15" fmla="*/ 880599 w 918698"/>
                    <a:gd name="connsiteY15" fmla="*/ 59267 h 317500"/>
                    <a:gd name="connsiteX16" fmla="*/ 918698 w 918698"/>
                    <a:gd name="connsiteY16" fmla="*/ 63500 h 317500"/>
                    <a:gd name="connsiteX17" fmla="*/ 749365 w 918698"/>
                    <a:gd name="connsiteY17" fmla="*/ 0 h 317500"/>
                    <a:gd name="connsiteX0" fmla="*/ 80501 w 914468"/>
                    <a:gd name="connsiteY0" fmla="*/ 148167 h 325966"/>
                    <a:gd name="connsiteX1" fmla="*/ 68 w 914468"/>
                    <a:gd name="connsiteY1" fmla="*/ 325966 h 325966"/>
                    <a:gd name="connsiteX2" fmla="*/ 101668 w 914468"/>
                    <a:gd name="connsiteY2" fmla="*/ 313266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5966"/>
                    <a:gd name="connsiteX1" fmla="*/ 68 w 914468"/>
                    <a:gd name="connsiteY1" fmla="*/ 325966 h 325966"/>
                    <a:gd name="connsiteX2" fmla="*/ 101668 w 914468"/>
                    <a:gd name="connsiteY2" fmla="*/ 321732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1732"/>
                    <a:gd name="connsiteX1" fmla="*/ 68 w 914468"/>
                    <a:gd name="connsiteY1" fmla="*/ 313266 h 321732"/>
                    <a:gd name="connsiteX2" fmla="*/ 101668 w 914468"/>
                    <a:gd name="connsiteY2" fmla="*/ 321732 h 321732"/>
                    <a:gd name="connsiteX3" fmla="*/ 169401 w 914468"/>
                    <a:gd name="connsiteY3" fmla="*/ 317500 h 321732"/>
                    <a:gd name="connsiteX4" fmla="*/ 228668 w 914468"/>
                    <a:gd name="connsiteY4" fmla="*/ 313266 h 321732"/>
                    <a:gd name="connsiteX5" fmla="*/ 321801 w 914468"/>
                    <a:gd name="connsiteY5" fmla="*/ 300566 h 321732"/>
                    <a:gd name="connsiteX6" fmla="*/ 389535 w 914468"/>
                    <a:gd name="connsiteY6" fmla="*/ 292100 h 321732"/>
                    <a:gd name="connsiteX7" fmla="*/ 474201 w 914468"/>
                    <a:gd name="connsiteY7" fmla="*/ 275166 h 321732"/>
                    <a:gd name="connsiteX8" fmla="*/ 558868 w 914468"/>
                    <a:gd name="connsiteY8" fmla="*/ 254000 h 321732"/>
                    <a:gd name="connsiteX9" fmla="*/ 622368 w 914468"/>
                    <a:gd name="connsiteY9" fmla="*/ 228600 h 321732"/>
                    <a:gd name="connsiteX10" fmla="*/ 690101 w 914468"/>
                    <a:gd name="connsiteY10" fmla="*/ 203200 h 321732"/>
                    <a:gd name="connsiteX11" fmla="*/ 740901 w 914468"/>
                    <a:gd name="connsiteY11" fmla="*/ 165100 h 321732"/>
                    <a:gd name="connsiteX12" fmla="*/ 791701 w 914468"/>
                    <a:gd name="connsiteY12" fmla="*/ 131233 h 321732"/>
                    <a:gd name="connsiteX13" fmla="*/ 838267 w 914468"/>
                    <a:gd name="connsiteY13" fmla="*/ 97367 h 321732"/>
                    <a:gd name="connsiteX14" fmla="*/ 867901 w 914468"/>
                    <a:gd name="connsiteY14" fmla="*/ 63500 h 321732"/>
                    <a:gd name="connsiteX15" fmla="*/ 876369 w 914468"/>
                    <a:gd name="connsiteY15" fmla="*/ 59267 h 321732"/>
                    <a:gd name="connsiteX16" fmla="*/ 914468 w 914468"/>
                    <a:gd name="connsiteY16" fmla="*/ 63500 h 321732"/>
                    <a:gd name="connsiteX17" fmla="*/ 745135 w 914468"/>
                    <a:gd name="connsiteY17" fmla="*/ 0 h 321732"/>
                    <a:gd name="connsiteX0" fmla="*/ 67812 w 914479"/>
                    <a:gd name="connsiteY0" fmla="*/ 148167 h 321732"/>
                    <a:gd name="connsiteX1" fmla="*/ 79 w 914479"/>
                    <a:gd name="connsiteY1" fmla="*/ 313266 h 321732"/>
                    <a:gd name="connsiteX2" fmla="*/ 101679 w 914479"/>
                    <a:gd name="connsiteY2" fmla="*/ 321732 h 321732"/>
                    <a:gd name="connsiteX3" fmla="*/ 169412 w 914479"/>
                    <a:gd name="connsiteY3" fmla="*/ 317500 h 321732"/>
                    <a:gd name="connsiteX4" fmla="*/ 228679 w 914479"/>
                    <a:gd name="connsiteY4" fmla="*/ 313266 h 321732"/>
                    <a:gd name="connsiteX5" fmla="*/ 321812 w 914479"/>
                    <a:gd name="connsiteY5" fmla="*/ 300566 h 321732"/>
                    <a:gd name="connsiteX6" fmla="*/ 389546 w 914479"/>
                    <a:gd name="connsiteY6" fmla="*/ 292100 h 321732"/>
                    <a:gd name="connsiteX7" fmla="*/ 474212 w 914479"/>
                    <a:gd name="connsiteY7" fmla="*/ 275166 h 321732"/>
                    <a:gd name="connsiteX8" fmla="*/ 558879 w 914479"/>
                    <a:gd name="connsiteY8" fmla="*/ 254000 h 321732"/>
                    <a:gd name="connsiteX9" fmla="*/ 622379 w 914479"/>
                    <a:gd name="connsiteY9" fmla="*/ 228600 h 321732"/>
                    <a:gd name="connsiteX10" fmla="*/ 690112 w 914479"/>
                    <a:gd name="connsiteY10" fmla="*/ 203200 h 321732"/>
                    <a:gd name="connsiteX11" fmla="*/ 740912 w 914479"/>
                    <a:gd name="connsiteY11" fmla="*/ 165100 h 321732"/>
                    <a:gd name="connsiteX12" fmla="*/ 791712 w 914479"/>
                    <a:gd name="connsiteY12" fmla="*/ 131233 h 321732"/>
                    <a:gd name="connsiteX13" fmla="*/ 838278 w 914479"/>
                    <a:gd name="connsiteY13" fmla="*/ 97367 h 321732"/>
                    <a:gd name="connsiteX14" fmla="*/ 867912 w 914479"/>
                    <a:gd name="connsiteY14" fmla="*/ 63500 h 321732"/>
                    <a:gd name="connsiteX15" fmla="*/ 876380 w 914479"/>
                    <a:gd name="connsiteY15" fmla="*/ 59267 h 321732"/>
                    <a:gd name="connsiteX16" fmla="*/ 914479 w 914479"/>
                    <a:gd name="connsiteY16" fmla="*/ 63500 h 321732"/>
                    <a:gd name="connsiteX17" fmla="*/ 745146 w 914479"/>
                    <a:gd name="connsiteY17" fmla="*/ 0 h 32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4479" h="321732">
                      <a:moveTo>
                        <a:pt x="67812" y="148167"/>
                      </a:moveTo>
                      <a:cubicBezTo>
                        <a:pt x="70634" y="184856"/>
                        <a:pt x="-2743" y="276577"/>
                        <a:pt x="79" y="313266"/>
                      </a:cubicBezTo>
                      <a:lnTo>
                        <a:pt x="101679" y="321732"/>
                      </a:lnTo>
                      <a:lnTo>
                        <a:pt x="169412" y="317500"/>
                      </a:lnTo>
                      <a:lnTo>
                        <a:pt x="228679" y="313266"/>
                      </a:lnTo>
                      <a:lnTo>
                        <a:pt x="321812" y="300566"/>
                      </a:lnTo>
                      <a:lnTo>
                        <a:pt x="389546" y="292100"/>
                      </a:lnTo>
                      <a:lnTo>
                        <a:pt x="474212" y="275166"/>
                      </a:lnTo>
                      <a:lnTo>
                        <a:pt x="558879" y="254000"/>
                      </a:lnTo>
                      <a:lnTo>
                        <a:pt x="622379" y="228600"/>
                      </a:lnTo>
                      <a:lnTo>
                        <a:pt x="690112" y="203200"/>
                      </a:lnTo>
                      <a:lnTo>
                        <a:pt x="740912" y="165100"/>
                      </a:lnTo>
                      <a:lnTo>
                        <a:pt x="791712" y="131233"/>
                      </a:lnTo>
                      <a:lnTo>
                        <a:pt x="838278" y="97367"/>
                      </a:lnTo>
                      <a:lnTo>
                        <a:pt x="867912" y="63500"/>
                      </a:lnTo>
                      <a:lnTo>
                        <a:pt x="876380" y="59267"/>
                      </a:lnTo>
                      <a:lnTo>
                        <a:pt x="914479" y="63500"/>
                      </a:lnTo>
                      <a:lnTo>
                        <a:pt x="745146" y="0"/>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grpSp>
          <p:sp>
            <p:nvSpPr>
              <p:cNvPr id="28" name="Freihandform: Form 27">
                <a:extLst>
                  <a:ext uri="{FF2B5EF4-FFF2-40B4-BE49-F238E27FC236}">
                    <a16:creationId xmlns:a16="http://schemas.microsoft.com/office/drawing/2014/main" xmlns="" id="{3FAD8C55-B3C3-408A-BEF8-D37342DFD7C1}"/>
                  </a:ext>
                </a:extLst>
              </p:cNvPr>
              <p:cNvSpPr/>
              <p:nvPr/>
            </p:nvSpPr>
            <p:spPr>
              <a:xfrm>
                <a:off x="8596604" y="4323184"/>
                <a:ext cx="1312506" cy="1057469"/>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12506" h="1057469">
                    <a:moveTo>
                      <a:pt x="55984" y="6220"/>
                    </a:moveTo>
                    <a:lnTo>
                      <a:pt x="130629" y="0"/>
                    </a:lnTo>
                    <a:lnTo>
                      <a:pt x="248816" y="6220"/>
                    </a:lnTo>
                    <a:lnTo>
                      <a:pt x="286139" y="6220"/>
                    </a:lnTo>
                    <a:lnTo>
                      <a:pt x="360784" y="24881"/>
                    </a:lnTo>
                    <a:lnTo>
                      <a:pt x="447869" y="37322"/>
                    </a:lnTo>
                    <a:lnTo>
                      <a:pt x="541176" y="55983"/>
                    </a:lnTo>
                    <a:lnTo>
                      <a:pt x="609600" y="68424"/>
                    </a:lnTo>
                    <a:lnTo>
                      <a:pt x="696686" y="93306"/>
                    </a:lnTo>
                    <a:lnTo>
                      <a:pt x="777551" y="111967"/>
                    </a:lnTo>
                    <a:lnTo>
                      <a:pt x="839755" y="130628"/>
                    </a:lnTo>
                    <a:lnTo>
                      <a:pt x="908180" y="161730"/>
                    </a:lnTo>
                    <a:lnTo>
                      <a:pt x="979102" y="197778"/>
                    </a:lnTo>
                    <a:lnTo>
                      <a:pt x="1057469" y="242596"/>
                    </a:lnTo>
                    <a:lnTo>
                      <a:pt x="1115951" y="302301"/>
                    </a:lnTo>
                    <a:lnTo>
                      <a:pt x="1175657" y="354563"/>
                    </a:lnTo>
                    <a:lnTo>
                      <a:pt x="1219200" y="422987"/>
                    </a:lnTo>
                    <a:lnTo>
                      <a:pt x="1264069" y="501355"/>
                    </a:lnTo>
                    <a:lnTo>
                      <a:pt x="1293845" y="578498"/>
                    </a:lnTo>
                    <a:lnTo>
                      <a:pt x="1312506" y="659363"/>
                    </a:lnTo>
                    <a:lnTo>
                      <a:pt x="1312506" y="746449"/>
                    </a:lnTo>
                    <a:lnTo>
                      <a:pt x="1293845" y="833534"/>
                    </a:lnTo>
                    <a:lnTo>
                      <a:pt x="1262743" y="901959"/>
                    </a:lnTo>
                    <a:lnTo>
                      <a:pt x="1212980" y="964163"/>
                    </a:lnTo>
                    <a:lnTo>
                      <a:pt x="1150776" y="1007706"/>
                    </a:lnTo>
                    <a:lnTo>
                      <a:pt x="1069910" y="1045028"/>
                    </a:lnTo>
                    <a:lnTo>
                      <a:pt x="989045" y="1057469"/>
                    </a:lnTo>
                    <a:lnTo>
                      <a:pt x="901959" y="1057469"/>
                    </a:lnTo>
                    <a:lnTo>
                      <a:pt x="821094" y="1051249"/>
                    </a:lnTo>
                    <a:lnTo>
                      <a:pt x="740229" y="1032587"/>
                    </a:lnTo>
                    <a:lnTo>
                      <a:pt x="665584" y="1001485"/>
                    </a:lnTo>
                    <a:lnTo>
                      <a:pt x="590939" y="957943"/>
                    </a:lnTo>
                    <a:lnTo>
                      <a:pt x="522514" y="914400"/>
                    </a:lnTo>
                    <a:lnTo>
                      <a:pt x="460310" y="858416"/>
                    </a:lnTo>
                    <a:lnTo>
                      <a:pt x="410547" y="796212"/>
                    </a:lnTo>
                    <a:lnTo>
                      <a:pt x="354563" y="734008"/>
                    </a:lnTo>
                    <a:lnTo>
                      <a:pt x="304800" y="678024"/>
                    </a:lnTo>
                    <a:lnTo>
                      <a:pt x="248816" y="609600"/>
                    </a:lnTo>
                    <a:lnTo>
                      <a:pt x="205274" y="547396"/>
                    </a:lnTo>
                    <a:lnTo>
                      <a:pt x="161731" y="472751"/>
                    </a:lnTo>
                    <a:lnTo>
                      <a:pt x="118188" y="398106"/>
                    </a:lnTo>
                    <a:lnTo>
                      <a:pt x="74645" y="323461"/>
                    </a:lnTo>
                    <a:lnTo>
                      <a:pt x="43543" y="255036"/>
                    </a:lnTo>
                    <a:lnTo>
                      <a:pt x="6220" y="192832"/>
                    </a:lnTo>
                    <a:lnTo>
                      <a:pt x="0" y="130628"/>
                    </a:lnTo>
                    <a:lnTo>
                      <a:pt x="55984" y="6220"/>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ihandform: Form 28">
                <a:extLst>
                  <a:ext uri="{FF2B5EF4-FFF2-40B4-BE49-F238E27FC236}">
                    <a16:creationId xmlns:a16="http://schemas.microsoft.com/office/drawing/2014/main" xmlns="" id="{35DD7F18-B2FD-415B-A3EF-DCE26ACE789E}"/>
                  </a:ext>
                </a:extLst>
              </p:cNvPr>
              <p:cNvSpPr/>
              <p:nvPr/>
            </p:nvSpPr>
            <p:spPr>
              <a:xfrm>
                <a:off x="8596603" y="4314664"/>
                <a:ext cx="2151343" cy="1613946"/>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55984 w 1312506"/>
                  <a:gd name="connsiteY46"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36738 w 1312506"/>
                  <a:gd name="connsiteY46" fmla="*/ 15161 h 1057469"/>
                  <a:gd name="connsiteX47" fmla="*/ 55984 w 1312506"/>
                  <a:gd name="connsiteY47" fmla="*/ 6220 h 1057469"/>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6138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68039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12506" h="1060367">
                    <a:moveTo>
                      <a:pt x="55984" y="9118"/>
                    </a:moveTo>
                    <a:lnTo>
                      <a:pt x="130629" y="2898"/>
                    </a:lnTo>
                    <a:cubicBezTo>
                      <a:pt x="151155" y="3027"/>
                      <a:pt x="171681" y="-126"/>
                      <a:pt x="192207" y="3"/>
                    </a:cubicBezTo>
                    <a:lnTo>
                      <a:pt x="248816" y="9118"/>
                    </a:lnTo>
                    <a:lnTo>
                      <a:pt x="280043" y="10759"/>
                    </a:lnTo>
                    <a:lnTo>
                      <a:pt x="360784" y="22855"/>
                    </a:lnTo>
                    <a:lnTo>
                      <a:pt x="447869" y="36937"/>
                    </a:lnTo>
                    <a:lnTo>
                      <a:pt x="544225" y="57240"/>
                    </a:lnTo>
                    <a:lnTo>
                      <a:pt x="609600" y="68039"/>
                    </a:lnTo>
                    <a:lnTo>
                      <a:pt x="693638" y="89639"/>
                    </a:lnTo>
                    <a:lnTo>
                      <a:pt x="777551" y="111582"/>
                    </a:lnTo>
                    <a:lnTo>
                      <a:pt x="839755" y="133526"/>
                    </a:lnTo>
                    <a:lnTo>
                      <a:pt x="908180" y="164628"/>
                    </a:lnTo>
                    <a:lnTo>
                      <a:pt x="979102" y="200676"/>
                    </a:lnTo>
                    <a:lnTo>
                      <a:pt x="1057469" y="245494"/>
                    </a:lnTo>
                    <a:lnTo>
                      <a:pt x="1115951" y="305199"/>
                    </a:lnTo>
                    <a:lnTo>
                      <a:pt x="1175657" y="357461"/>
                    </a:lnTo>
                    <a:lnTo>
                      <a:pt x="1219200" y="425885"/>
                    </a:lnTo>
                    <a:lnTo>
                      <a:pt x="1264069" y="504253"/>
                    </a:lnTo>
                    <a:lnTo>
                      <a:pt x="1293845" y="581396"/>
                    </a:lnTo>
                    <a:lnTo>
                      <a:pt x="1312506" y="662261"/>
                    </a:lnTo>
                    <a:lnTo>
                      <a:pt x="1312506" y="749347"/>
                    </a:lnTo>
                    <a:lnTo>
                      <a:pt x="1293845" y="836432"/>
                    </a:lnTo>
                    <a:lnTo>
                      <a:pt x="1262743" y="904857"/>
                    </a:lnTo>
                    <a:lnTo>
                      <a:pt x="1212980" y="967061"/>
                    </a:lnTo>
                    <a:lnTo>
                      <a:pt x="1150776" y="1010604"/>
                    </a:lnTo>
                    <a:lnTo>
                      <a:pt x="1069910" y="1047926"/>
                    </a:lnTo>
                    <a:lnTo>
                      <a:pt x="989045" y="1060367"/>
                    </a:lnTo>
                    <a:lnTo>
                      <a:pt x="901959" y="1060367"/>
                    </a:lnTo>
                    <a:lnTo>
                      <a:pt x="821094" y="1054147"/>
                    </a:lnTo>
                    <a:lnTo>
                      <a:pt x="740229" y="1035485"/>
                    </a:lnTo>
                    <a:lnTo>
                      <a:pt x="665584" y="1004383"/>
                    </a:lnTo>
                    <a:lnTo>
                      <a:pt x="590939" y="960841"/>
                    </a:lnTo>
                    <a:lnTo>
                      <a:pt x="522514" y="917298"/>
                    </a:lnTo>
                    <a:lnTo>
                      <a:pt x="460310" y="861314"/>
                    </a:lnTo>
                    <a:lnTo>
                      <a:pt x="402926" y="802392"/>
                    </a:lnTo>
                    <a:cubicBezTo>
                      <a:pt x="386805" y="780563"/>
                      <a:pt x="367869" y="757151"/>
                      <a:pt x="351515" y="736906"/>
                    </a:cubicBezTo>
                    <a:cubicBezTo>
                      <a:pt x="335161" y="716661"/>
                      <a:pt x="321388" y="699583"/>
                      <a:pt x="304800" y="680922"/>
                    </a:cubicBezTo>
                    <a:lnTo>
                      <a:pt x="248816" y="612498"/>
                    </a:lnTo>
                    <a:lnTo>
                      <a:pt x="205274" y="550294"/>
                    </a:lnTo>
                    <a:lnTo>
                      <a:pt x="161731" y="475649"/>
                    </a:lnTo>
                    <a:lnTo>
                      <a:pt x="118188" y="401004"/>
                    </a:lnTo>
                    <a:lnTo>
                      <a:pt x="74645" y="326359"/>
                    </a:lnTo>
                    <a:lnTo>
                      <a:pt x="45067" y="256292"/>
                    </a:lnTo>
                    <a:lnTo>
                      <a:pt x="13841" y="179317"/>
                    </a:lnTo>
                    <a:lnTo>
                      <a:pt x="0" y="126960"/>
                    </a:lnTo>
                    <a:cubicBezTo>
                      <a:pt x="8181" y="110904"/>
                      <a:pt x="4169" y="80075"/>
                      <a:pt x="12350" y="64019"/>
                    </a:cubicBezTo>
                    <a:cubicBezTo>
                      <a:pt x="21495" y="51982"/>
                      <a:pt x="27593" y="30096"/>
                      <a:pt x="36738" y="18059"/>
                    </a:cubicBezTo>
                    <a:lnTo>
                      <a:pt x="55984" y="9118"/>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4" name="Textfeld 53">
              <a:extLst>
                <a:ext uri="{FF2B5EF4-FFF2-40B4-BE49-F238E27FC236}">
                  <a16:creationId xmlns:a16="http://schemas.microsoft.com/office/drawing/2014/main" xmlns="" id="{7E60ABF1-9FE1-4CB3-8113-85E918A47218}"/>
                </a:ext>
              </a:extLst>
            </p:cNvPr>
            <p:cNvSpPr txBox="1"/>
            <p:nvPr/>
          </p:nvSpPr>
          <p:spPr>
            <a:xfrm>
              <a:off x="4680803" y="1564407"/>
              <a:ext cx="389850" cy="400110"/>
            </a:xfrm>
            <a:prstGeom prst="rect">
              <a:avLst/>
            </a:prstGeom>
            <a:noFill/>
          </p:spPr>
          <p:txBody>
            <a:bodyPr wrap="none" rtlCol="0">
              <a:spAutoFit/>
            </a:bodyPr>
            <a:lstStyle/>
            <a:p>
              <a:r>
                <a:rPr lang="en-GB" sz="2000" dirty="0">
                  <a:latin typeface="Source Sans Pro" panose="020B0503030403020204" pitchFamily="34" charset="0"/>
                  <a:ea typeface="Source Sans Pro" panose="020B0503030403020204" pitchFamily="34" charset="0"/>
                </a:rPr>
                <a:t>2)</a:t>
              </a:r>
            </a:p>
          </p:txBody>
        </p:sp>
        <p:sp>
          <p:nvSpPr>
            <p:cNvPr id="57" name="Textfeld 56">
              <a:extLst>
                <a:ext uri="{FF2B5EF4-FFF2-40B4-BE49-F238E27FC236}">
                  <a16:creationId xmlns:a16="http://schemas.microsoft.com/office/drawing/2014/main" xmlns="" id="{F0A83258-A4F6-47C2-B707-08E373092AB3}"/>
                </a:ext>
              </a:extLst>
            </p:cNvPr>
            <p:cNvSpPr txBox="1"/>
            <p:nvPr/>
          </p:nvSpPr>
          <p:spPr>
            <a:xfrm>
              <a:off x="5065638" y="3834810"/>
              <a:ext cx="3597780" cy="830997"/>
            </a:xfrm>
            <a:prstGeom prst="rect">
              <a:avLst/>
            </a:prstGeom>
            <a:noFill/>
          </p:spPr>
          <p:txBody>
            <a:bodyPr wrap="none" rtlCol="0">
              <a:spAutoFit/>
            </a:bodyPr>
            <a:lstStyle/>
            <a:p>
              <a:r>
                <a:rPr lang="en-GB" sz="1600" dirty="0">
                  <a:latin typeface="Source Sans Pro" panose="020B0503030403020204" pitchFamily="34" charset="0"/>
                </a:rPr>
                <a:t>vehicle detected (by microwave sensor)</a:t>
              </a:r>
              <a:r>
                <a:rPr lang="en-GB" sz="1600" dirty="0">
                  <a:latin typeface="Source Sans Pro" panose="020B0503030403020204" pitchFamily="34" charset="0"/>
                  <a:ea typeface="Source Sans Pro" panose="020B0503030403020204" pitchFamily="34" charset="0"/>
                </a:rPr>
                <a:t>,</a:t>
              </a:r>
              <a:br>
                <a:rPr lang="en-GB" sz="1600" dirty="0">
                  <a:latin typeface="Source Sans Pro" panose="020B0503030403020204" pitchFamily="34" charset="0"/>
                  <a:ea typeface="Source Sans Pro" panose="020B0503030403020204" pitchFamily="34" charset="0"/>
                </a:rPr>
              </a:br>
              <a:r>
                <a:rPr lang="en-GB" sz="1600" dirty="0">
                  <a:latin typeface="Source Sans Pro" panose="020B0503030403020204" pitchFamily="34" charset="0"/>
                </a:rPr>
                <a:t>ultrasonic sensor gets activated,</a:t>
              </a:r>
              <a:br>
                <a:rPr lang="en-GB" sz="1600" dirty="0">
                  <a:latin typeface="Source Sans Pro" panose="020B0503030403020204" pitchFamily="34" charset="0"/>
                </a:rPr>
              </a:br>
              <a:r>
                <a:rPr lang="en-GB" sz="1600" dirty="0">
                  <a:latin typeface="Source Sans Pro" panose="020B0503030403020204" pitchFamily="34" charset="0"/>
                </a:rPr>
                <a:t>output </a:t>
              </a:r>
              <a:r>
                <a:rPr lang="en-GB" sz="1600" dirty="0" smtClean="0">
                  <a:latin typeface="Source Sans Pro" panose="020B0503030403020204" pitchFamily="34" charset="0"/>
                </a:rPr>
                <a:t>signal on</a:t>
              </a:r>
              <a:endParaRPr lang="en-GB" sz="1600" dirty="0">
                <a:latin typeface="Source Sans Pro" panose="020B0503030403020204" pitchFamily="34" charset="0"/>
                <a:ea typeface="Source Sans Pro" panose="020B0503030403020204" pitchFamily="34" charset="0"/>
              </a:endParaRPr>
            </a:p>
          </p:txBody>
        </p:sp>
      </p:grpSp>
    </p:spTree>
    <p:extLst>
      <p:ext uri="{BB962C8B-B14F-4D97-AF65-F5344CB8AC3E}">
        <p14:creationId xmlns:p14="http://schemas.microsoft.com/office/powerpoint/2010/main" val="25179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0" presetClass="path" presetSubtype="0" accel="50000" decel="50000" fill="hold" nodeType="withEffect">
                                  <p:stCondLst>
                                    <p:cond delay="1000"/>
                                  </p:stCondLst>
                                  <p:childTnLst>
                                    <p:animMotion origin="layout" path="M -3.05556E-6 -3.82716E-6 L -0.1 0.05155 " pathEditMode="relative" rAng="0" ptsTypes="AA">
                                      <p:cBhvr>
                                        <p:cTn id="14" dur="2000" fill="hold"/>
                                        <p:tgtEl>
                                          <p:spTgt spid="58"/>
                                        </p:tgtEl>
                                        <p:attrNameLst>
                                          <p:attrName>ppt_x</p:attrName>
                                          <p:attrName>ppt_y</p:attrName>
                                        </p:attrNameLst>
                                      </p:cBhvr>
                                      <p:rCtr x="-5000" y="25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en-GB" dirty="0"/>
              <a:t>Introduction</a:t>
            </a:r>
          </a:p>
        </p:txBody>
      </p:sp>
      <p:sp>
        <p:nvSpPr>
          <p:cNvPr id="7" name="Rectangle 3"/>
          <p:cNvSpPr txBox="1">
            <a:spLocks noGrp="1" noChangeArrowheads="1"/>
          </p:cNvSpPr>
          <p:nvPr>
            <p:ph type="body" sz="quarter" idx="17"/>
          </p:nvPr>
        </p:nvSpPr>
        <p:spPr>
          <a:xfrm>
            <a:off x="467544" y="1203326"/>
            <a:ext cx="8496944" cy="3384550"/>
          </a:xfrm>
          <a:prstGeom prst="rect">
            <a:avLst/>
          </a:prstGeom>
        </p:spPr>
        <p:txBody>
          <a:bodyPr/>
          <a:lstStyle>
            <a:lvl1pPr marL="358775" indent="-358775" algn="l" defTabSz="957263" rtl="0" eaLnBrk="1" fontAlgn="base" hangingPunct="1">
              <a:spcBef>
                <a:spcPct val="20000"/>
              </a:spcBef>
              <a:spcAft>
                <a:spcPct val="0"/>
              </a:spcAft>
              <a:tabLst>
                <a:tab pos="3217863" algn="ctr"/>
                <a:tab pos="6362700" algn="r"/>
              </a:tabLst>
              <a:defRPr sz="1900">
                <a:solidFill>
                  <a:schemeClr val="tx1"/>
                </a:solidFill>
                <a:latin typeface="+mn-lt"/>
                <a:ea typeface="+mn-ea"/>
                <a:cs typeface="+mn-cs"/>
              </a:defRPr>
            </a:lvl1pPr>
            <a:lvl2pPr marL="777875" indent="-298450"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2pPr>
            <a:lvl3pPr marL="1196975"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3pPr>
            <a:lvl4pPr marL="1676400" indent="-239713"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4pPr>
            <a:lvl5pPr marL="2154238" indent="-238125" algn="l" defTabSz="957263" rtl="0" eaLnBrk="1" fontAlgn="base" hangingPunct="1">
              <a:spcBef>
                <a:spcPct val="20000"/>
              </a:spcBef>
              <a:spcAft>
                <a:spcPct val="0"/>
              </a:spcAft>
              <a:buClr>
                <a:srgbClr val="D22E42"/>
              </a:buClr>
              <a:buFont typeface="Arial" pitchFamily="34" charset="0"/>
              <a:buChar char="•"/>
              <a:tabLst>
                <a:tab pos="3217863" algn="ctr"/>
                <a:tab pos="6362700" algn="r"/>
              </a:tabLst>
              <a:defRPr>
                <a:solidFill>
                  <a:schemeClr val="tx1"/>
                </a:solidFill>
                <a:latin typeface="+mn-lt"/>
              </a:defRPr>
            </a:lvl5pPr>
            <a:lvl6pPr marL="26114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6pPr>
            <a:lvl7pPr marL="30686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7pPr>
            <a:lvl8pPr marL="35258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8pPr>
            <a:lvl9pPr marL="3983038" indent="-238125" algn="l" defTabSz="957263" rtl="0" eaLnBrk="1" fontAlgn="base" hangingPunct="1">
              <a:spcBef>
                <a:spcPct val="20000"/>
              </a:spcBef>
              <a:spcAft>
                <a:spcPct val="0"/>
              </a:spcAft>
              <a:buChar char="»"/>
              <a:tabLst>
                <a:tab pos="3217863" algn="ctr"/>
                <a:tab pos="6362700" algn="r"/>
              </a:tabLst>
              <a:defRPr>
                <a:solidFill>
                  <a:schemeClr val="tx1"/>
                </a:solidFill>
                <a:latin typeface="+mn-lt"/>
              </a:defRPr>
            </a:lvl9pPr>
          </a:lstStyle>
          <a:p>
            <a:pPr marL="0" indent="0">
              <a:buNone/>
            </a:pPr>
            <a:r>
              <a:rPr lang="en-GB" sz="2000" dirty="0">
                <a:latin typeface="Source Sans Pro" panose="020B0503030403020204" pitchFamily="34" charset="0"/>
              </a:rPr>
              <a:t>Detection logic of </a:t>
            </a:r>
            <a:r>
              <a:rPr lang="en-GB" sz="2000" dirty="0" err="1">
                <a:latin typeface="Source Sans Pro" panose="020B0503030403020204" pitchFamily="34" charset="0"/>
              </a:rPr>
              <a:t>ProAccess</a:t>
            </a:r>
            <a:endParaRPr lang="en-GB" sz="2000" dirty="0">
              <a:latin typeface="Source Sans Pro" panose="020B0503030403020204" pitchFamily="34" charset="0"/>
            </a:endParaRPr>
          </a:p>
        </p:txBody>
      </p:sp>
      <p:sp>
        <p:nvSpPr>
          <p:cNvPr id="2" name="Foliennummernplatzhalter 1"/>
          <p:cNvSpPr>
            <a:spLocks noGrp="1"/>
          </p:cNvSpPr>
          <p:nvPr>
            <p:ph type="sldNum" sz="quarter" idx="4"/>
          </p:nvPr>
        </p:nvSpPr>
        <p:spPr/>
        <p:txBody>
          <a:bodyPr/>
          <a:lstStyle/>
          <a:p>
            <a:fld id="{31FAF356-C636-401D-A317-E356ED668189}" type="slidenum">
              <a:rPr lang="de-CH" smtClean="0"/>
              <a:pPr/>
              <a:t>9</a:t>
            </a:fld>
            <a:endParaRPr lang="de-CH"/>
          </a:p>
        </p:txBody>
      </p:sp>
      <p:sp>
        <p:nvSpPr>
          <p:cNvPr id="3" name="Fußzeilenplatzhalter 2"/>
          <p:cNvSpPr>
            <a:spLocks noGrp="1"/>
          </p:cNvSpPr>
          <p:nvPr>
            <p:ph type="ftr" sz="quarter" idx="3"/>
          </p:nvPr>
        </p:nvSpPr>
        <p:spPr/>
        <p:txBody>
          <a:bodyPr/>
          <a:lstStyle/>
          <a:p>
            <a:r>
              <a:rPr lang="de-CH"/>
              <a:t>Training ProAccess</a:t>
            </a:r>
            <a:endParaRPr lang="de-CH" dirty="0"/>
          </a:p>
        </p:txBody>
      </p:sp>
      <p:sp>
        <p:nvSpPr>
          <p:cNvPr id="4" name="Datumsplatzhalter 3"/>
          <p:cNvSpPr>
            <a:spLocks noGrp="1"/>
          </p:cNvSpPr>
          <p:nvPr>
            <p:ph type="dt" sz="half" idx="2"/>
          </p:nvPr>
        </p:nvSpPr>
        <p:spPr/>
        <p:txBody>
          <a:bodyPr/>
          <a:lstStyle/>
          <a:p>
            <a:fld id="{66E95E3C-66AF-45EC-90E4-12B585DDF278}" type="datetime4">
              <a:rPr lang="en-GB" smtClean="0"/>
              <a:t>11 November 2019</a:t>
            </a:fld>
            <a:r>
              <a:rPr lang="de-DE"/>
              <a:t> </a:t>
            </a:r>
            <a:r>
              <a:rPr lang="de-DE" dirty="0"/>
              <a:t>/ FK</a:t>
            </a:r>
            <a:endParaRPr lang="de-CH" dirty="0"/>
          </a:p>
        </p:txBody>
      </p:sp>
      <p:grpSp>
        <p:nvGrpSpPr>
          <p:cNvPr id="6" name="Gruppieren 5">
            <a:extLst>
              <a:ext uri="{FF2B5EF4-FFF2-40B4-BE49-F238E27FC236}">
                <a16:creationId xmlns:a16="http://schemas.microsoft.com/office/drawing/2014/main" xmlns="" id="{C7E38A29-1C8E-45D8-A06A-F2CAAA8B2B83}"/>
              </a:ext>
            </a:extLst>
          </p:cNvPr>
          <p:cNvGrpSpPr/>
          <p:nvPr/>
        </p:nvGrpSpPr>
        <p:grpSpPr>
          <a:xfrm>
            <a:off x="372483" y="1564407"/>
            <a:ext cx="3114221" cy="2846022"/>
            <a:chOff x="372483" y="1564407"/>
            <a:chExt cx="3114221" cy="2846022"/>
          </a:xfrm>
        </p:grpSpPr>
        <p:pic>
          <p:nvPicPr>
            <p:cNvPr id="55" name="Grafik 54">
              <a:extLst>
                <a:ext uri="{FF2B5EF4-FFF2-40B4-BE49-F238E27FC236}">
                  <a16:creationId xmlns:a16="http://schemas.microsoft.com/office/drawing/2014/main" xmlns="" id="{09CD056F-2E2F-435F-81B4-E2882CF5F2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355" y="2481690"/>
              <a:ext cx="2031532" cy="1209632"/>
            </a:xfrm>
            <a:prstGeom prst="rect">
              <a:avLst/>
            </a:prstGeom>
          </p:spPr>
        </p:pic>
        <p:grpSp>
          <p:nvGrpSpPr>
            <p:cNvPr id="54" name="Gruppieren 53">
              <a:extLst>
                <a:ext uri="{FF2B5EF4-FFF2-40B4-BE49-F238E27FC236}">
                  <a16:creationId xmlns:a16="http://schemas.microsoft.com/office/drawing/2014/main" xmlns="" id="{0F55DB0B-C5E0-4D03-A498-F51B04033AA3}"/>
                </a:ext>
              </a:extLst>
            </p:cNvPr>
            <p:cNvGrpSpPr>
              <a:grpSpLocks noChangeAspect="1"/>
            </p:cNvGrpSpPr>
            <p:nvPr/>
          </p:nvGrpSpPr>
          <p:grpSpPr>
            <a:xfrm>
              <a:off x="971600" y="1643643"/>
              <a:ext cx="1895243" cy="1816808"/>
              <a:chOff x="8378889" y="3657600"/>
              <a:chExt cx="2369057" cy="2271010"/>
            </a:xfrm>
          </p:grpSpPr>
          <p:grpSp>
            <p:nvGrpSpPr>
              <p:cNvPr id="60" name="Gruppieren 59">
                <a:extLst>
                  <a:ext uri="{FF2B5EF4-FFF2-40B4-BE49-F238E27FC236}">
                    <a16:creationId xmlns:a16="http://schemas.microsoft.com/office/drawing/2014/main" xmlns="" id="{CAE35AB3-451B-4497-ACA5-78784B38002E}"/>
                  </a:ext>
                </a:extLst>
              </p:cNvPr>
              <p:cNvGrpSpPr>
                <a:grpSpLocks noChangeAspect="1"/>
              </p:cNvGrpSpPr>
              <p:nvPr/>
            </p:nvGrpSpPr>
            <p:grpSpPr>
              <a:xfrm>
                <a:off x="8378889" y="3657600"/>
                <a:ext cx="409511" cy="817218"/>
                <a:chOff x="7293429" y="1807029"/>
                <a:chExt cx="1647372" cy="3287486"/>
              </a:xfrm>
            </p:grpSpPr>
            <p:sp>
              <p:nvSpPr>
                <p:cNvPr id="63" name="Freihandform: Form 62">
                  <a:extLst>
                    <a:ext uri="{FF2B5EF4-FFF2-40B4-BE49-F238E27FC236}">
                      <a16:creationId xmlns:a16="http://schemas.microsoft.com/office/drawing/2014/main" xmlns="" id="{316CD178-BD09-444B-9E4D-DCC65DBB0DF8}"/>
                    </a:ext>
                  </a:extLst>
                </p:cNvPr>
                <p:cNvSpPr/>
                <p:nvPr/>
              </p:nvSpPr>
              <p:spPr>
                <a:xfrm>
                  <a:off x="7630885" y="3058886"/>
                  <a:ext cx="1295400" cy="2035629"/>
                </a:xfrm>
                <a:custGeom>
                  <a:avLst/>
                  <a:gdLst>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32707 w 971550"/>
                    <a:gd name="connsiteY9" fmla="*/ 1485900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41224 w 971550"/>
                    <a:gd name="connsiteY3" fmla="*/ 13425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1550" h="1526722">
                      <a:moveTo>
                        <a:pt x="971550" y="0"/>
                      </a:moveTo>
                      <a:lnTo>
                        <a:pt x="971550" y="1232807"/>
                      </a:lnTo>
                      <a:lnTo>
                        <a:pt x="914400" y="1298122"/>
                      </a:lnTo>
                      <a:lnTo>
                        <a:pt x="841224" y="1342572"/>
                      </a:lnTo>
                      <a:lnTo>
                        <a:pt x="776212" y="1379765"/>
                      </a:lnTo>
                      <a:lnTo>
                        <a:pt x="702129" y="1412422"/>
                      </a:lnTo>
                      <a:lnTo>
                        <a:pt x="628650" y="1436915"/>
                      </a:lnTo>
                      <a:lnTo>
                        <a:pt x="563336" y="1461407"/>
                      </a:lnTo>
                      <a:cubicBezTo>
                        <a:pt x="549729" y="1464129"/>
                        <a:pt x="542170" y="1464784"/>
                        <a:pt x="522515" y="1469572"/>
                      </a:cubicBezTo>
                      <a:cubicBezTo>
                        <a:pt x="502860" y="1474360"/>
                        <a:pt x="471110" y="1483280"/>
                        <a:pt x="445407" y="1490134"/>
                      </a:cubicBezTo>
                      <a:lnTo>
                        <a:pt x="375557" y="1510393"/>
                      </a:lnTo>
                      <a:lnTo>
                        <a:pt x="326572" y="1518557"/>
                      </a:lnTo>
                      <a:lnTo>
                        <a:pt x="253093" y="1526722"/>
                      </a:lnTo>
                      <a:lnTo>
                        <a:pt x="187779" y="1526722"/>
                      </a:lnTo>
                      <a:lnTo>
                        <a:pt x="122465" y="1526722"/>
                      </a:lnTo>
                      <a:lnTo>
                        <a:pt x="65315" y="1526722"/>
                      </a:lnTo>
                      <a:lnTo>
                        <a:pt x="0" y="1502229"/>
                      </a:lnTo>
                      <a:lnTo>
                        <a:pt x="0" y="473529"/>
                      </a:lnTo>
                      <a:lnTo>
                        <a:pt x="97155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4" name="Freihandform: Form 63">
                  <a:extLst>
                    <a:ext uri="{FF2B5EF4-FFF2-40B4-BE49-F238E27FC236}">
                      <a16:creationId xmlns:a16="http://schemas.microsoft.com/office/drawing/2014/main" xmlns="" id="{FF796B52-B518-4678-B1F6-92424418BE68}"/>
                    </a:ext>
                  </a:extLst>
                </p:cNvPr>
                <p:cNvSpPr/>
                <p:nvPr/>
              </p:nvSpPr>
              <p:spPr>
                <a:xfrm>
                  <a:off x="7794978" y="3420534"/>
                  <a:ext cx="891823" cy="1433689"/>
                </a:xfrm>
                <a:custGeom>
                  <a:avLst/>
                  <a:gdLst>
                    <a:gd name="connsiteX0" fmla="*/ 668867 w 668867"/>
                    <a:gd name="connsiteY0" fmla="*/ 0 h 1075267"/>
                    <a:gd name="connsiteX1" fmla="*/ 668867 w 668867"/>
                    <a:gd name="connsiteY1" fmla="*/ 855133 h 1075267"/>
                    <a:gd name="connsiteX2" fmla="*/ 664634 w 668867"/>
                    <a:gd name="connsiteY2" fmla="*/ 905933 h 1075267"/>
                    <a:gd name="connsiteX3" fmla="*/ 639234 w 668867"/>
                    <a:gd name="connsiteY3" fmla="*/ 948267 h 1075267"/>
                    <a:gd name="connsiteX4" fmla="*/ 613834 w 668867"/>
                    <a:gd name="connsiteY4" fmla="*/ 982133 h 1075267"/>
                    <a:gd name="connsiteX5" fmla="*/ 575734 w 668867"/>
                    <a:gd name="connsiteY5" fmla="*/ 1003300 h 1075267"/>
                    <a:gd name="connsiteX6" fmla="*/ 546100 w 668867"/>
                    <a:gd name="connsiteY6" fmla="*/ 1020233 h 1075267"/>
                    <a:gd name="connsiteX7" fmla="*/ 499534 w 668867"/>
                    <a:gd name="connsiteY7" fmla="*/ 1045633 h 1075267"/>
                    <a:gd name="connsiteX8" fmla="*/ 469900 w 668867"/>
                    <a:gd name="connsiteY8" fmla="*/ 1049867 h 1075267"/>
                    <a:gd name="connsiteX9" fmla="*/ 406400 w 668867"/>
                    <a:gd name="connsiteY9" fmla="*/ 1066800 h 1075267"/>
                    <a:gd name="connsiteX10" fmla="*/ 372534 w 668867"/>
                    <a:gd name="connsiteY10" fmla="*/ 1075267 h 1075267"/>
                    <a:gd name="connsiteX11" fmla="*/ 334434 w 668867"/>
                    <a:gd name="connsiteY11" fmla="*/ 1075267 h 1075267"/>
                    <a:gd name="connsiteX12" fmla="*/ 198967 w 668867"/>
                    <a:gd name="connsiteY12" fmla="*/ 1071033 h 1075267"/>
                    <a:gd name="connsiteX13" fmla="*/ 127000 w 668867"/>
                    <a:gd name="connsiteY13" fmla="*/ 1066800 h 1075267"/>
                    <a:gd name="connsiteX14" fmla="*/ 76200 w 668867"/>
                    <a:gd name="connsiteY14" fmla="*/ 1058333 h 1075267"/>
                    <a:gd name="connsiteX15" fmla="*/ 33867 w 668867"/>
                    <a:gd name="connsiteY15" fmla="*/ 1049867 h 1075267"/>
                    <a:gd name="connsiteX16" fmla="*/ 0 w 668867"/>
                    <a:gd name="connsiteY16" fmla="*/ 1028700 h 1075267"/>
                    <a:gd name="connsiteX17" fmla="*/ 0 w 668867"/>
                    <a:gd name="connsiteY17" fmla="*/ 165100 h 1075267"/>
                    <a:gd name="connsiteX18" fmla="*/ 668867 w 668867"/>
                    <a:gd name="connsiteY18" fmla="*/ 0 h 107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8867" h="1075267">
                      <a:moveTo>
                        <a:pt x="668867" y="0"/>
                      </a:moveTo>
                      <a:lnTo>
                        <a:pt x="668867" y="855133"/>
                      </a:lnTo>
                      <a:lnTo>
                        <a:pt x="664634" y="905933"/>
                      </a:lnTo>
                      <a:lnTo>
                        <a:pt x="639234" y="948267"/>
                      </a:lnTo>
                      <a:lnTo>
                        <a:pt x="613834" y="982133"/>
                      </a:lnTo>
                      <a:lnTo>
                        <a:pt x="575734" y="1003300"/>
                      </a:lnTo>
                      <a:lnTo>
                        <a:pt x="546100" y="1020233"/>
                      </a:lnTo>
                      <a:lnTo>
                        <a:pt x="499534" y="1045633"/>
                      </a:lnTo>
                      <a:lnTo>
                        <a:pt x="469900" y="1049867"/>
                      </a:lnTo>
                      <a:lnTo>
                        <a:pt x="406400" y="1066800"/>
                      </a:lnTo>
                      <a:lnTo>
                        <a:pt x="372534" y="1075267"/>
                      </a:lnTo>
                      <a:lnTo>
                        <a:pt x="334434" y="1075267"/>
                      </a:lnTo>
                      <a:lnTo>
                        <a:pt x="198967" y="1071033"/>
                      </a:lnTo>
                      <a:lnTo>
                        <a:pt x="127000" y="1066800"/>
                      </a:lnTo>
                      <a:lnTo>
                        <a:pt x="76200" y="1058333"/>
                      </a:lnTo>
                      <a:lnTo>
                        <a:pt x="33867" y="1049867"/>
                      </a:lnTo>
                      <a:lnTo>
                        <a:pt x="0" y="1028700"/>
                      </a:lnTo>
                      <a:lnTo>
                        <a:pt x="0" y="165100"/>
                      </a:lnTo>
                      <a:lnTo>
                        <a:pt x="668867" y="0"/>
                      </a:lnTo>
                      <a:close/>
                    </a:path>
                  </a:pathLst>
                </a:cu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5" name="Freihandform: Form 64">
                  <a:extLst>
                    <a:ext uri="{FF2B5EF4-FFF2-40B4-BE49-F238E27FC236}">
                      <a16:creationId xmlns:a16="http://schemas.microsoft.com/office/drawing/2014/main" xmlns="" id="{FF6B9BE9-E93A-4E13-8F7B-C521B5486A2D}"/>
                    </a:ext>
                  </a:extLst>
                </p:cNvPr>
                <p:cNvSpPr/>
                <p:nvPr/>
              </p:nvSpPr>
              <p:spPr>
                <a:xfrm>
                  <a:off x="7563557" y="1817511"/>
                  <a:ext cx="1377244" cy="1095023"/>
                </a:xfrm>
                <a:custGeom>
                  <a:avLst/>
                  <a:gdLst>
                    <a:gd name="connsiteX0" fmla="*/ 673100 w 1032933"/>
                    <a:gd name="connsiteY0" fmla="*/ 0 h 821267"/>
                    <a:gd name="connsiteX1" fmla="*/ 960966 w 1032933"/>
                    <a:gd name="connsiteY1" fmla="*/ 258234 h 821267"/>
                    <a:gd name="connsiteX2" fmla="*/ 990600 w 1032933"/>
                    <a:gd name="connsiteY2" fmla="*/ 296334 h 821267"/>
                    <a:gd name="connsiteX3" fmla="*/ 1016000 w 1032933"/>
                    <a:gd name="connsiteY3" fmla="*/ 334434 h 821267"/>
                    <a:gd name="connsiteX4" fmla="*/ 1028700 w 1032933"/>
                    <a:gd name="connsiteY4" fmla="*/ 368300 h 821267"/>
                    <a:gd name="connsiteX5" fmla="*/ 1032933 w 1032933"/>
                    <a:gd name="connsiteY5" fmla="*/ 393700 h 821267"/>
                    <a:gd name="connsiteX6" fmla="*/ 1032933 w 1032933"/>
                    <a:gd name="connsiteY6" fmla="*/ 410634 h 821267"/>
                    <a:gd name="connsiteX7" fmla="*/ 1032933 w 1032933"/>
                    <a:gd name="connsiteY7" fmla="*/ 457200 h 821267"/>
                    <a:gd name="connsiteX8" fmla="*/ 618066 w 1032933"/>
                    <a:gd name="connsiteY8" fmla="*/ 821267 h 821267"/>
                    <a:gd name="connsiteX9" fmla="*/ 0 w 1032933"/>
                    <a:gd name="connsiteY9" fmla="*/ 757767 h 821267"/>
                    <a:gd name="connsiteX10" fmla="*/ 16933 w 1032933"/>
                    <a:gd name="connsiteY10" fmla="*/ 406400 h 821267"/>
                    <a:gd name="connsiteX11" fmla="*/ 673100 w 1032933"/>
                    <a:gd name="connsiteY11" fmla="*/ 0 h 8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2933" h="821267">
                      <a:moveTo>
                        <a:pt x="673100" y="0"/>
                      </a:moveTo>
                      <a:lnTo>
                        <a:pt x="960966" y="258234"/>
                      </a:lnTo>
                      <a:lnTo>
                        <a:pt x="990600" y="296334"/>
                      </a:lnTo>
                      <a:lnTo>
                        <a:pt x="1016000" y="334434"/>
                      </a:lnTo>
                      <a:lnTo>
                        <a:pt x="1028700" y="368300"/>
                      </a:lnTo>
                      <a:lnTo>
                        <a:pt x="1032933" y="393700"/>
                      </a:lnTo>
                      <a:lnTo>
                        <a:pt x="1032933" y="410634"/>
                      </a:lnTo>
                      <a:lnTo>
                        <a:pt x="1032933" y="457200"/>
                      </a:lnTo>
                      <a:lnTo>
                        <a:pt x="618066" y="821267"/>
                      </a:lnTo>
                      <a:lnTo>
                        <a:pt x="0" y="757767"/>
                      </a:lnTo>
                      <a:lnTo>
                        <a:pt x="16933" y="406400"/>
                      </a:lnTo>
                      <a:lnTo>
                        <a:pt x="67310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6" name="Freihandform: Form 65">
                  <a:extLst>
                    <a:ext uri="{FF2B5EF4-FFF2-40B4-BE49-F238E27FC236}">
                      <a16:creationId xmlns:a16="http://schemas.microsoft.com/office/drawing/2014/main" xmlns="" id="{4AE82D60-CEBC-40D8-A84C-7C71F48E2A89}"/>
                    </a:ext>
                  </a:extLst>
                </p:cNvPr>
                <p:cNvSpPr/>
                <p:nvPr/>
              </p:nvSpPr>
              <p:spPr>
                <a:xfrm>
                  <a:off x="7304316" y="1807029"/>
                  <a:ext cx="1513113" cy="696687"/>
                </a:xfrm>
                <a:custGeom>
                  <a:avLst/>
                  <a:gdLst>
                    <a:gd name="connsiteX0" fmla="*/ 0 w 1134835"/>
                    <a:gd name="connsiteY0" fmla="*/ 261258 h 522515"/>
                    <a:gd name="connsiteX1" fmla="*/ 865414 w 1134835"/>
                    <a:gd name="connsiteY1" fmla="*/ 0 h 522515"/>
                    <a:gd name="connsiteX2" fmla="*/ 1134835 w 1134835"/>
                    <a:gd name="connsiteY2" fmla="*/ 261258 h 522515"/>
                    <a:gd name="connsiteX3" fmla="*/ 1110343 w 1134835"/>
                    <a:gd name="connsiteY3" fmla="*/ 302079 h 522515"/>
                    <a:gd name="connsiteX4" fmla="*/ 1061357 w 1134835"/>
                    <a:gd name="connsiteY4" fmla="*/ 342900 h 522515"/>
                    <a:gd name="connsiteX5" fmla="*/ 1012371 w 1134835"/>
                    <a:gd name="connsiteY5" fmla="*/ 375558 h 522515"/>
                    <a:gd name="connsiteX6" fmla="*/ 963385 w 1134835"/>
                    <a:gd name="connsiteY6" fmla="*/ 408215 h 522515"/>
                    <a:gd name="connsiteX7" fmla="*/ 898071 w 1134835"/>
                    <a:gd name="connsiteY7" fmla="*/ 432708 h 522515"/>
                    <a:gd name="connsiteX8" fmla="*/ 849085 w 1134835"/>
                    <a:gd name="connsiteY8" fmla="*/ 457200 h 522515"/>
                    <a:gd name="connsiteX9" fmla="*/ 759278 w 1134835"/>
                    <a:gd name="connsiteY9" fmla="*/ 489858 h 522515"/>
                    <a:gd name="connsiteX10" fmla="*/ 653143 w 1134835"/>
                    <a:gd name="connsiteY10" fmla="*/ 506186 h 522515"/>
                    <a:gd name="connsiteX11" fmla="*/ 563335 w 1134835"/>
                    <a:gd name="connsiteY11" fmla="*/ 514350 h 522515"/>
                    <a:gd name="connsiteX12" fmla="*/ 465364 w 1134835"/>
                    <a:gd name="connsiteY12" fmla="*/ 522515 h 522515"/>
                    <a:gd name="connsiteX13" fmla="*/ 351064 w 1134835"/>
                    <a:gd name="connsiteY13" fmla="*/ 522515 h 522515"/>
                    <a:gd name="connsiteX14" fmla="*/ 285750 w 1134835"/>
                    <a:gd name="connsiteY14" fmla="*/ 522515 h 522515"/>
                    <a:gd name="connsiteX15" fmla="*/ 228600 w 1134835"/>
                    <a:gd name="connsiteY15" fmla="*/ 514350 h 522515"/>
                    <a:gd name="connsiteX16" fmla="*/ 0 w 1134835"/>
                    <a:gd name="connsiteY16" fmla="*/ 261258 h 52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835" h="522515">
                      <a:moveTo>
                        <a:pt x="0" y="261258"/>
                      </a:moveTo>
                      <a:lnTo>
                        <a:pt x="865414" y="0"/>
                      </a:lnTo>
                      <a:lnTo>
                        <a:pt x="1134835" y="261258"/>
                      </a:lnTo>
                      <a:lnTo>
                        <a:pt x="1110343" y="302079"/>
                      </a:lnTo>
                      <a:lnTo>
                        <a:pt x="1061357" y="342900"/>
                      </a:lnTo>
                      <a:lnTo>
                        <a:pt x="1012371" y="375558"/>
                      </a:lnTo>
                      <a:lnTo>
                        <a:pt x="963385" y="408215"/>
                      </a:lnTo>
                      <a:lnTo>
                        <a:pt x="898071" y="432708"/>
                      </a:lnTo>
                      <a:lnTo>
                        <a:pt x="849085" y="457200"/>
                      </a:lnTo>
                      <a:lnTo>
                        <a:pt x="759278" y="489858"/>
                      </a:lnTo>
                      <a:lnTo>
                        <a:pt x="653143" y="506186"/>
                      </a:lnTo>
                      <a:lnTo>
                        <a:pt x="563335" y="514350"/>
                      </a:lnTo>
                      <a:lnTo>
                        <a:pt x="465364" y="522515"/>
                      </a:lnTo>
                      <a:lnTo>
                        <a:pt x="351064" y="522515"/>
                      </a:lnTo>
                      <a:lnTo>
                        <a:pt x="285750" y="522515"/>
                      </a:lnTo>
                      <a:lnTo>
                        <a:pt x="228600" y="514350"/>
                      </a:lnTo>
                      <a:lnTo>
                        <a:pt x="0" y="261258"/>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7" name="Freihandform: Form 66">
                  <a:extLst>
                    <a:ext uri="{FF2B5EF4-FFF2-40B4-BE49-F238E27FC236}">
                      <a16:creationId xmlns:a16="http://schemas.microsoft.com/office/drawing/2014/main" xmlns="" id="{EA527F2E-425E-4570-8D6D-D49ED2AA60D7}"/>
                    </a:ext>
                  </a:extLst>
                </p:cNvPr>
                <p:cNvSpPr/>
                <p:nvPr/>
              </p:nvSpPr>
              <p:spPr>
                <a:xfrm>
                  <a:off x="7713783" y="2394858"/>
                  <a:ext cx="1212503" cy="1338943"/>
                </a:xfrm>
                <a:custGeom>
                  <a:avLst/>
                  <a:gdLst>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13434 w 909377"/>
                    <a:gd name="connsiteY16" fmla="*/ 898071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0601 w 909377"/>
                    <a:gd name="connsiteY19" fmla="*/ 954919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09377" h="1004207">
                      <a:moveTo>
                        <a:pt x="3142" y="261257"/>
                      </a:moveTo>
                      <a:lnTo>
                        <a:pt x="101113" y="277586"/>
                      </a:lnTo>
                      <a:lnTo>
                        <a:pt x="190920" y="285750"/>
                      </a:lnTo>
                      <a:lnTo>
                        <a:pt x="297056" y="277586"/>
                      </a:lnTo>
                      <a:lnTo>
                        <a:pt x="419520" y="253093"/>
                      </a:lnTo>
                      <a:lnTo>
                        <a:pt x="509327" y="228600"/>
                      </a:lnTo>
                      <a:lnTo>
                        <a:pt x="590970" y="195943"/>
                      </a:lnTo>
                      <a:cubicBezTo>
                        <a:pt x="615463" y="187779"/>
                        <a:pt x="644038" y="178959"/>
                        <a:pt x="664449" y="171450"/>
                      </a:cubicBezTo>
                      <a:cubicBezTo>
                        <a:pt x="684860" y="163941"/>
                        <a:pt x="697106" y="157742"/>
                        <a:pt x="713434" y="150888"/>
                      </a:cubicBezTo>
                      <a:lnTo>
                        <a:pt x="762420" y="114300"/>
                      </a:lnTo>
                      <a:lnTo>
                        <a:pt x="819570" y="73478"/>
                      </a:lnTo>
                      <a:lnTo>
                        <a:pt x="868556" y="40821"/>
                      </a:lnTo>
                      <a:lnTo>
                        <a:pt x="909377" y="0"/>
                      </a:lnTo>
                      <a:lnTo>
                        <a:pt x="909377" y="751114"/>
                      </a:lnTo>
                      <a:lnTo>
                        <a:pt x="868556" y="800100"/>
                      </a:lnTo>
                      <a:lnTo>
                        <a:pt x="778749" y="849086"/>
                      </a:lnTo>
                      <a:lnTo>
                        <a:pt x="709201" y="881138"/>
                      </a:lnTo>
                      <a:lnTo>
                        <a:pt x="623627" y="914400"/>
                      </a:lnTo>
                      <a:lnTo>
                        <a:pt x="550149" y="938893"/>
                      </a:lnTo>
                      <a:lnTo>
                        <a:pt x="480601" y="954919"/>
                      </a:lnTo>
                      <a:lnTo>
                        <a:pt x="403192" y="971550"/>
                      </a:lnTo>
                      <a:lnTo>
                        <a:pt x="313384" y="987878"/>
                      </a:lnTo>
                      <a:lnTo>
                        <a:pt x="223577" y="996043"/>
                      </a:lnTo>
                      <a:lnTo>
                        <a:pt x="117442" y="1004207"/>
                      </a:lnTo>
                      <a:lnTo>
                        <a:pt x="43963" y="996043"/>
                      </a:lnTo>
                      <a:lnTo>
                        <a:pt x="3142" y="979714"/>
                      </a:lnTo>
                      <a:cubicBezTo>
                        <a:pt x="420" y="740228"/>
                        <a:pt x="-2301" y="500743"/>
                        <a:pt x="3142" y="261257"/>
                      </a:cubicBez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8" name="Freihandform: Form 67">
                  <a:extLst>
                    <a:ext uri="{FF2B5EF4-FFF2-40B4-BE49-F238E27FC236}">
                      <a16:creationId xmlns:a16="http://schemas.microsoft.com/office/drawing/2014/main" xmlns="" id="{BE47DB8E-8EFA-4FEB-AB43-32629D84D67C}"/>
                    </a:ext>
                  </a:extLst>
                </p:cNvPr>
                <p:cNvSpPr/>
                <p:nvPr/>
              </p:nvSpPr>
              <p:spPr>
                <a:xfrm>
                  <a:off x="7293429" y="2166258"/>
                  <a:ext cx="402772" cy="2906485"/>
                </a:xfrm>
                <a:custGeom>
                  <a:avLst/>
                  <a:gdLst>
                    <a:gd name="connsiteX0" fmla="*/ 0 w 310243"/>
                    <a:gd name="connsiteY0" fmla="*/ 0 h 2179864"/>
                    <a:gd name="connsiteX1" fmla="*/ 0 w 310243"/>
                    <a:gd name="connsiteY1" fmla="*/ 1934936 h 2179864"/>
                    <a:gd name="connsiteX2" fmla="*/ 195943 w 310243"/>
                    <a:gd name="connsiteY2" fmla="*/ 2171700 h 2179864"/>
                    <a:gd name="connsiteX3" fmla="*/ 244929 w 310243"/>
                    <a:gd name="connsiteY3" fmla="*/ 2179864 h 2179864"/>
                    <a:gd name="connsiteX4" fmla="*/ 302079 w 310243"/>
                    <a:gd name="connsiteY4" fmla="*/ 2163536 h 2179864"/>
                    <a:gd name="connsiteX5" fmla="*/ 302079 w 310243"/>
                    <a:gd name="connsiteY5" fmla="*/ 2114550 h 2179864"/>
                    <a:gd name="connsiteX6" fmla="*/ 302079 w 310243"/>
                    <a:gd name="connsiteY6" fmla="*/ 424543 h 2179864"/>
                    <a:gd name="connsiteX7" fmla="*/ 310243 w 310243"/>
                    <a:gd name="connsiteY7" fmla="*/ 351064 h 2179864"/>
                    <a:gd name="connsiteX8" fmla="*/ 285750 w 310243"/>
                    <a:gd name="connsiteY8" fmla="*/ 318407 h 2179864"/>
                    <a:gd name="connsiteX9" fmla="*/ 261258 w 310243"/>
                    <a:gd name="connsiteY9" fmla="*/ 285750 h 2179864"/>
                    <a:gd name="connsiteX10" fmla="*/ 0 w 310243"/>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85750 w 302079"/>
                    <a:gd name="connsiteY7" fmla="*/ 318407 h 2179864"/>
                    <a:gd name="connsiteX8" fmla="*/ 261258 w 302079"/>
                    <a:gd name="connsiteY8" fmla="*/ 285750 h 2179864"/>
                    <a:gd name="connsiteX9" fmla="*/ 0 w 302079"/>
                    <a:gd name="connsiteY9" fmla="*/ 0 h 2179864"/>
                    <a:gd name="connsiteX0" fmla="*/ 0 w 308710"/>
                    <a:gd name="connsiteY0" fmla="*/ 0 h 2179864"/>
                    <a:gd name="connsiteX1" fmla="*/ 0 w 308710"/>
                    <a:gd name="connsiteY1" fmla="*/ 1934936 h 2179864"/>
                    <a:gd name="connsiteX2" fmla="*/ 195943 w 308710"/>
                    <a:gd name="connsiteY2" fmla="*/ 2171700 h 2179864"/>
                    <a:gd name="connsiteX3" fmla="*/ 244929 w 308710"/>
                    <a:gd name="connsiteY3" fmla="*/ 2179864 h 2179864"/>
                    <a:gd name="connsiteX4" fmla="*/ 302079 w 308710"/>
                    <a:gd name="connsiteY4" fmla="*/ 2163536 h 2179864"/>
                    <a:gd name="connsiteX5" fmla="*/ 302079 w 308710"/>
                    <a:gd name="connsiteY5" fmla="*/ 2114550 h 2179864"/>
                    <a:gd name="connsiteX6" fmla="*/ 302079 w 308710"/>
                    <a:gd name="connsiteY6" fmla="*/ 424543 h 2179864"/>
                    <a:gd name="connsiteX7" fmla="*/ 308429 w 308710"/>
                    <a:gd name="connsiteY7" fmla="*/ 369207 h 2179864"/>
                    <a:gd name="connsiteX8" fmla="*/ 285750 w 308710"/>
                    <a:gd name="connsiteY8" fmla="*/ 318407 h 2179864"/>
                    <a:gd name="connsiteX9" fmla="*/ 261258 w 308710"/>
                    <a:gd name="connsiteY9" fmla="*/ 285750 h 2179864"/>
                    <a:gd name="connsiteX10" fmla="*/ 0 w 308710"/>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95729 w 302079"/>
                    <a:gd name="connsiteY7" fmla="*/ 373440 h 2179864"/>
                    <a:gd name="connsiteX8" fmla="*/ 285750 w 302079"/>
                    <a:gd name="connsiteY8" fmla="*/ 318407 h 2179864"/>
                    <a:gd name="connsiteX9" fmla="*/ 261258 w 302079"/>
                    <a:gd name="connsiteY9" fmla="*/ 285750 h 2179864"/>
                    <a:gd name="connsiteX10" fmla="*/ 0 w 302079"/>
                    <a:gd name="connsiteY10" fmla="*/ 0 h 217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79" h="2179864">
                      <a:moveTo>
                        <a:pt x="0" y="0"/>
                      </a:moveTo>
                      <a:lnTo>
                        <a:pt x="0" y="1934936"/>
                      </a:lnTo>
                      <a:lnTo>
                        <a:pt x="195943" y="2171700"/>
                      </a:lnTo>
                      <a:lnTo>
                        <a:pt x="244929" y="2179864"/>
                      </a:lnTo>
                      <a:lnTo>
                        <a:pt x="302079" y="2163536"/>
                      </a:lnTo>
                      <a:lnTo>
                        <a:pt x="302079" y="2114550"/>
                      </a:lnTo>
                      <a:lnTo>
                        <a:pt x="302079" y="424543"/>
                      </a:lnTo>
                      <a:lnTo>
                        <a:pt x="295729" y="373440"/>
                      </a:lnTo>
                      <a:lnTo>
                        <a:pt x="285750" y="318407"/>
                      </a:lnTo>
                      <a:lnTo>
                        <a:pt x="261258" y="285750"/>
                      </a:lnTo>
                      <a:lnTo>
                        <a:pt x="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69" name="Ellipse 68">
                  <a:extLst>
                    <a:ext uri="{FF2B5EF4-FFF2-40B4-BE49-F238E27FC236}">
                      <a16:creationId xmlns:a16="http://schemas.microsoft.com/office/drawing/2014/main" xmlns="" id="{024F9692-42DA-456A-BC71-2359CB22C66B}"/>
                    </a:ext>
                  </a:extLst>
                </p:cNvPr>
                <p:cNvSpPr/>
                <p:nvPr/>
              </p:nvSpPr>
              <p:spPr>
                <a:xfrm rot="20438422">
                  <a:off x="8197999" y="4417446"/>
                  <a:ext cx="344164" cy="270204"/>
                </a:xfrm>
                <a:prstGeom prst="ellips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70" name="Freihandform: Form 69">
                  <a:extLst>
                    <a:ext uri="{FF2B5EF4-FFF2-40B4-BE49-F238E27FC236}">
                      <a16:creationId xmlns:a16="http://schemas.microsoft.com/office/drawing/2014/main" xmlns="" id="{A1BCB054-E4B3-4847-8EC4-DEC7A26479DB}"/>
                    </a:ext>
                  </a:extLst>
                </p:cNvPr>
                <p:cNvSpPr/>
                <p:nvPr/>
              </p:nvSpPr>
              <p:spPr>
                <a:xfrm>
                  <a:off x="8048977" y="3730977"/>
                  <a:ext cx="0" cy="1140179"/>
                </a:xfrm>
                <a:custGeom>
                  <a:avLst/>
                  <a:gdLst>
                    <a:gd name="connsiteX0" fmla="*/ 0 w 0"/>
                    <a:gd name="connsiteY0" fmla="*/ 0 h 855134"/>
                    <a:gd name="connsiteX1" fmla="*/ 0 w 0"/>
                    <a:gd name="connsiteY1" fmla="*/ 855134 h 855134"/>
                  </a:gdLst>
                  <a:ahLst/>
                  <a:cxnLst>
                    <a:cxn ang="0">
                      <a:pos x="connsiteX0" y="connsiteY0"/>
                    </a:cxn>
                    <a:cxn ang="0">
                      <a:pos x="connsiteX1" y="connsiteY1"/>
                    </a:cxn>
                  </a:cxnLst>
                  <a:rect l="l" t="t" r="r" b="b"/>
                  <a:pathLst>
                    <a:path h="855134">
                      <a:moveTo>
                        <a:pt x="0" y="0"/>
                      </a:moveTo>
                      <a:lnTo>
                        <a:pt x="0" y="855134"/>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71" name="Freihandform: Form 70">
                  <a:extLst>
                    <a:ext uri="{FF2B5EF4-FFF2-40B4-BE49-F238E27FC236}">
                      <a16:creationId xmlns:a16="http://schemas.microsoft.com/office/drawing/2014/main" xmlns="" id="{C25F0113-2833-44F9-8715-EB61233573D4}"/>
                    </a:ext>
                  </a:extLst>
                </p:cNvPr>
                <p:cNvSpPr/>
                <p:nvPr/>
              </p:nvSpPr>
              <p:spPr>
                <a:xfrm>
                  <a:off x="7704562" y="4583289"/>
                  <a:ext cx="1219305" cy="428976"/>
                </a:xfrm>
                <a:custGeom>
                  <a:avLst/>
                  <a:gdLst>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8200 w 910167"/>
                    <a:gd name="connsiteY12" fmla="*/ 114300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3966 w 910167"/>
                    <a:gd name="connsiteY12" fmla="*/ 110067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80534 w 910167"/>
                    <a:gd name="connsiteY14" fmla="*/ 42333 h 317500"/>
                    <a:gd name="connsiteX15" fmla="*/ 910167 w 910167"/>
                    <a:gd name="connsiteY15" fmla="*/ 63500 h 317500"/>
                    <a:gd name="connsiteX16" fmla="*/ 740834 w 910167"/>
                    <a:gd name="connsiteY16" fmla="*/ 0 h 3175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72068 w 910167"/>
                    <a:gd name="connsiteY14" fmla="*/ 59267 h 317500"/>
                    <a:gd name="connsiteX15" fmla="*/ 910167 w 910167"/>
                    <a:gd name="connsiteY15" fmla="*/ 63500 h 317500"/>
                    <a:gd name="connsiteX16" fmla="*/ 740834 w 910167"/>
                    <a:gd name="connsiteY16" fmla="*/ 0 h 317500"/>
                    <a:gd name="connsiteX0" fmla="*/ 0 w 876300"/>
                    <a:gd name="connsiteY0" fmla="*/ 254000 h 317500"/>
                    <a:gd name="connsiteX1" fmla="*/ 63500 w 876300"/>
                    <a:gd name="connsiteY1" fmla="*/ 313266 h 317500"/>
                    <a:gd name="connsiteX2" fmla="*/ 131233 w 876300"/>
                    <a:gd name="connsiteY2" fmla="*/ 317500 h 317500"/>
                    <a:gd name="connsiteX3" fmla="*/ 190500 w 876300"/>
                    <a:gd name="connsiteY3" fmla="*/ 313266 h 317500"/>
                    <a:gd name="connsiteX4" fmla="*/ 283633 w 876300"/>
                    <a:gd name="connsiteY4" fmla="*/ 300566 h 317500"/>
                    <a:gd name="connsiteX5" fmla="*/ 351367 w 876300"/>
                    <a:gd name="connsiteY5" fmla="*/ 292100 h 317500"/>
                    <a:gd name="connsiteX6" fmla="*/ 436033 w 876300"/>
                    <a:gd name="connsiteY6" fmla="*/ 275166 h 317500"/>
                    <a:gd name="connsiteX7" fmla="*/ 520700 w 876300"/>
                    <a:gd name="connsiteY7" fmla="*/ 254000 h 317500"/>
                    <a:gd name="connsiteX8" fmla="*/ 584200 w 876300"/>
                    <a:gd name="connsiteY8" fmla="*/ 228600 h 317500"/>
                    <a:gd name="connsiteX9" fmla="*/ 651933 w 876300"/>
                    <a:gd name="connsiteY9" fmla="*/ 203200 h 317500"/>
                    <a:gd name="connsiteX10" fmla="*/ 702733 w 876300"/>
                    <a:gd name="connsiteY10" fmla="*/ 165100 h 317500"/>
                    <a:gd name="connsiteX11" fmla="*/ 753533 w 876300"/>
                    <a:gd name="connsiteY11" fmla="*/ 131233 h 317500"/>
                    <a:gd name="connsiteX12" fmla="*/ 800099 w 876300"/>
                    <a:gd name="connsiteY12" fmla="*/ 97367 h 317500"/>
                    <a:gd name="connsiteX13" fmla="*/ 829733 w 876300"/>
                    <a:gd name="connsiteY13" fmla="*/ 63500 h 317500"/>
                    <a:gd name="connsiteX14" fmla="*/ 838201 w 876300"/>
                    <a:gd name="connsiteY14" fmla="*/ 59267 h 317500"/>
                    <a:gd name="connsiteX15" fmla="*/ 876300 w 876300"/>
                    <a:gd name="connsiteY15" fmla="*/ 63500 h 317500"/>
                    <a:gd name="connsiteX16" fmla="*/ 706967 w 876300"/>
                    <a:gd name="connsiteY16" fmla="*/ 0 h 317500"/>
                    <a:gd name="connsiteX0" fmla="*/ 0 w 833967"/>
                    <a:gd name="connsiteY0" fmla="*/ 148167 h 317500"/>
                    <a:gd name="connsiteX1" fmla="*/ 21167 w 833967"/>
                    <a:gd name="connsiteY1" fmla="*/ 313266 h 317500"/>
                    <a:gd name="connsiteX2" fmla="*/ 88900 w 833967"/>
                    <a:gd name="connsiteY2" fmla="*/ 317500 h 317500"/>
                    <a:gd name="connsiteX3" fmla="*/ 148167 w 833967"/>
                    <a:gd name="connsiteY3" fmla="*/ 313266 h 317500"/>
                    <a:gd name="connsiteX4" fmla="*/ 241300 w 833967"/>
                    <a:gd name="connsiteY4" fmla="*/ 300566 h 317500"/>
                    <a:gd name="connsiteX5" fmla="*/ 309034 w 833967"/>
                    <a:gd name="connsiteY5" fmla="*/ 292100 h 317500"/>
                    <a:gd name="connsiteX6" fmla="*/ 393700 w 833967"/>
                    <a:gd name="connsiteY6" fmla="*/ 275166 h 317500"/>
                    <a:gd name="connsiteX7" fmla="*/ 478367 w 833967"/>
                    <a:gd name="connsiteY7" fmla="*/ 254000 h 317500"/>
                    <a:gd name="connsiteX8" fmla="*/ 541867 w 833967"/>
                    <a:gd name="connsiteY8" fmla="*/ 228600 h 317500"/>
                    <a:gd name="connsiteX9" fmla="*/ 609600 w 833967"/>
                    <a:gd name="connsiteY9" fmla="*/ 203200 h 317500"/>
                    <a:gd name="connsiteX10" fmla="*/ 660400 w 833967"/>
                    <a:gd name="connsiteY10" fmla="*/ 165100 h 317500"/>
                    <a:gd name="connsiteX11" fmla="*/ 711200 w 833967"/>
                    <a:gd name="connsiteY11" fmla="*/ 131233 h 317500"/>
                    <a:gd name="connsiteX12" fmla="*/ 757766 w 833967"/>
                    <a:gd name="connsiteY12" fmla="*/ 97367 h 317500"/>
                    <a:gd name="connsiteX13" fmla="*/ 787400 w 833967"/>
                    <a:gd name="connsiteY13" fmla="*/ 63500 h 317500"/>
                    <a:gd name="connsiteX14" fmla="*/ 795868 w 833967"/>
                    <a:gd name="connsiteY14" fmla="*/ 59267 h 317500"/>
                    <a:gd name="connsiteX15" fmla="*/ 833967 w 833967"/>
                    <a:gd name="connsiteY15" fmla="*/ 63500 h 317500"/>
                    <a:gd name="connsiteX16" fmla="*/ 664634 w 833967"/>
                    <a:gd name="connsiteY16" fmla="*/ 0 h 317500"/>
                    <a:gd name="connsiteX0" fmla="*/ 84731 w 918698"/>
                    <a:gd name="connsiteY0" fmla="*/ 148167 h 317500"/>
                    <a:gd name="connsiteX1" fmla="*/ 64 w 918698"/>
                    <a:gd name="connsiteY1" fmla="*/ 300566 h 317500"/>
                    <a:gd name="connsiteX2" fmla="*/ 105898 w 918698"/>
                    <a:gd name="connsiteY2" fmla="*/ 313266 h 317500"/>
                    <a:gd name="connsiteX3" fmla="*/ 173631 w 918698"/>
                    <a:gd name="connsiteY3" fmla="*/ 317500 h 317500"/>
                    <a:gd name="connsiteX4" fmla="*/ 232898 w 918698"/>
                    <a:gd name="connsiteY4" fmla="*/ 313266 h 317500"/>
                    <a:gd name="connsiteX5" fmla="*/ 326031 w 918698"/>
                    <a:gd name="connsiteY5" fmla="*/ 300566 h 317500"/>
                    <a:gd name="connsiteX6" fmla="*/ 393765 w 918698"/>
                    <a:gd name="connsiteY6" fmla="*/ 292100 h 317500"/>
                    <a:gd name="connsiteX7" fmla="*/ 478431 w 918698"/>
                    <a:gd name="connsiteY7" fmla="*/ 275166 h 317500"/>
                    <a:gd name="connsiteX8" fmla="*/ 563098 w 918698"/>
                    <a:gd name="connsiteY8" fmla="*/ 254000 h 317500"/>
                    <a:gd name="connsiteX9" fmla="*/ 626598 w 918698"/>
                    <a:gd name="connsiteY9" fmla="*/ 228600 h 317500"/>
                    <a:gd name="connsiteX10" fmla="*/ 694331 w 918698"/>
                    <a:gd name="connsiteY10" fmla="*/ 203200 h 317500"/>
                    <a:gd name="connsiteX11" fmla="*/ 745131 w 918698"/>
                    <a:gd name="connsiteY11" fmla="*/ 165100 h 317500"/>
                    <a:gd name="connsiteX12" fmla="*/ 795931 w 918698"/>
                    <a:gd name="connsiteY12" fmla="*/ 131233 h 317500"/>
                    <a:gd name="connsiteX13" fmla="*/ 842497 w 918698"/>
                    <a:gd name="connsiteY13" fmla="*/ 97367 h 317500"/>
                    <a:gd name="connsiteX14" fmla="*/ 872131 w 918698"/>
                    <a:gd name="connsiteY14" fmla="*/ 63500 h 317500"/>
                    <a:gd name="connsiteX15" fmla="*/ 880599 w 918698"/>
                    <a:gd name="connsiteY15" fmla="*/ 59267 h 317500"/>
                    <a:gd name="connsiteX16" fmla="*/ 918698 w 918698"/>
                    <a:gd name="connsiteY16" fmla="*/ 63500 h 317500"/>
                    <a:gd name="connsiteX17" fmla="*/ 749365 w 918698"/>
                    <a:gd name="connsiteY17" fmla="*/ 0 h 317500"/>
                    <a:gd name="connsiteX0" fmla="*/ 80501 w 914468"/>
                    <a:gd name="connsiteY0" fmla="*/ 148167 h 325966"/>
                    <a:gd name="connsiteX1" fmla="*/ 68 w 914468"/>
                    <a:gd name="connsiteY1" fmla="*/ 325966 h 325966"/>
                    <a:gd name="connsiteX2" fmla="*/ 101668 w 914468"/>
                    <a:gd name="connsiteY2" fmla="*/ 313266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5966"/>
                    <a:gd name="connsiteX1" fmla="*/ 68 w 914468"/>
                    <a:gd name="connsiteY1" fmla="*/ 325966 h 325966"/>
                    <a:gd name="connsiteX2" fmla="*/ 101668 w 914468"/>
                    <a:gd name="connsiteY2" fmla="*/ 321732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1732"/>
                    <a:gd name="connsiteX1" fmla="*/ 68 w 914468"/>
                    <a:gd name="connsiteY1" fmla="*/ 313266 h 321732"/>
                    <a:gd name="connsiteX2" fmla="*/ 101668 w 914468"/>
                    <a:gd name="connsiteY2" fmla="*/ 321732 h 321732"/>
                    <a:gd name="connsiteX3" fmla="*/ 169401 w 914468"/>
                    <a:gd name="connsiteY3" fmla="*/ 317500 h 321732"/>
                    <a:gd name="connsiteX4" fmla="*/ 228668 w 914468"/>
                    <a:gd name="connsiteY4" fmla="*/ 313266 h 321732"/>
                    <a:gd name="connsiteX5" fmla="*/ 321801 w 914468"/>
                    <a:gd name="connsiteY5" fmla="*/ 300566 h 321732"/>
                    <a:gd name="connsiteX6" fmla="*/ 389535 w 914468"/>
                    <a:gd name="connsiteY6" fmla="*/ 292100 h 321732"/>
                    <a:gd name="connsiteX7" fmla="*/ 474201 w 914468"/>
                    <a:gd name="connsiteY7" fmla="*/ 275166 h 321732"/>
                    <a:gd name="connsiteX8" fmla="*/ 558868 w 914468"/>
                    <a:gd name="connsiteY8" fmla="*/ 254000 h 321732"/>
                    <a:gd name="connsiteX9" fmla="*/ 622368 w 914468"/>
                    <a:gd name="connsiteY9" fmla="*/ 228600 h 321732"/>
                    <a:gd name="connsiteX10" fmla="*/ 690101 w 914468"/>
                    <a:gd name="connsiteY10" fmla="*/ 203200 h 321732"/>
                    <a:gd name="connsiteX11" fmla="*/ 740901 w 914468"/>
                    <a:gd name="connsiteY11" fmla="*/ 165100 h 321732"/>
                    <a:gd name="connsiteX12" fmla="*/ 791701 w 914468"/>
                    <a:gd name="connsiteY12" fmla="*/ 131233 h 321732"/>
                    <a:gd name="connsiteX13" fmla="*/ 838267 w 914468"/>
                    <a:gd name="connsiteY13" fmla="*/ 97367 h 321732"/>
                    <a:gd name="connsiteX14" fmla="*/ 867901 w 914468"/>
                    <a:gd name="connsiteY14" fmla="*/ 63500 h 321732"/>
                    <a:gd name="connsiteX15" fmla="*/ 876369 w 914468"/>
                    <a:gd name="connsiteY15" fmla="*/ 59267 h 321732"/>
                    <a:gd name="connsiteX16" fmla="*/ 914468 w 914468"/>
                    <a:gd name="connsiteY16" fmla="*/ 63500 h 321732"/>
                    <a:gd name="connsiteX17" fmla="*/ 745135 w 914468"/>
                    <a:gd name="connsiteY17" fmla="*/ 0 h 321732"/>
                    <a:gd name="connsiteX0" fmla="*/ 67812 w 914479"/>
                    <a:gd name="connsiteY0" fmla="*/ 148167 h 321732"/>
                    <a:gd name="connsiteX1" fmla="*/ 79 w 914479"/>
                    <a:gd name="connsiteY1" fmla="*/ 313266 h 321732"/>
                    <a:gd name="connsiteX2" fmla="*/ 101679 w 914479"/>
                    <a:gd name="connsiteY2" fmla="*/ 321732 h 321732"/>
                    <a:gd name="connsiteX3" fmla="*/ 169412 w 914479"/>
                    <a:gd name="connsiteY3" fmla="*/ 317500 h 321732"/>
                    <a:gd name="connsiteX4" fmla="*/ 228679 w 914479"/>
                    <a:gd name="connsiteY4" fmla="*/ 313266 h 321732"/>
                    <a:gd name="connsiteX5" fmla="*/ 321812 w 914479"/>
                    <a:gd name="connsiteY5" fmla="*/ 300566 h 321732"/>
                    <a:gd name="connsiteX6" fmla="*/ 389546 w 914479"/>
                    <a:gd name="connsiteY6" fmla="*/ 292100 h 321732"/>
                    <a:gd name="connsiteX7" fmla="*/ 474212 w 914479"/>
                    <a:gd name="connsiteY7" fmla="*/ 275166 h 321732"/>
                    <a:gd name="connsiteX8" fmla="*/ 558879 w 914479"/>
                    <a:gd name="connsiteY8" fmla="*/ 254000 h 321732"/>
                    <a:gd name="connsiteX9" fmla="*/ 622379 w 914479"/>
                    <a:gd name="connsiteY9" fmla="*/ 228600 h 321732"/>
                    <a:gd name="connsiteX10" fmla="*/ 690112 w 914479"/>
                    <a:gd name="connsiteY10" fmla="*/ 203200 h 321732"/>
                    <a:gd name="connsiteX11" fmla="*/ 740912 w 914479"/>
                    <a:gd name="connsiteY11" fmla="*/ 165100 h 321732"/>
                    <a:gd name="connsiteX12" fmla="*/ 791712 w 914479"/>
                    <a:gd name="connsiteY12" fmla="*/ 131233 h 321732"/>
                    <a:gd name="connsiteX13" fmla="*/ 838278 w 914479"/>
                    <a:gd name="connsiteY13" fmla="*/ 97367 h 321732"/>
                    <a:gd name="connsiteX14" fmla="*/ 867912 w 914479"/>
                    <a:gd name="connsiteY14" fmla="*/ 63500 h 321732"/>
                    <a:gd name="connsiteX15" fmla="*/ 876380 w 914479"/>
                    <a:gd name="connsiteY15" fmla="*/ 59267 h 321732"/>
                    <a:gd name="connsiteX16" fmla="*/ 914479 w 914479"/>
                    <a:gd name="connsiteY16" fmla="*/ 63500 h 321732"/>
                    <a:gd name="connsiteX17" fmla="*/ 745146 w 914479"/>
                    <a:gd name="connsiteY17" fmla="*/ 0 h 32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4479" h="321732">
                      <a:moveTo>
                        <a:pt x="67812" y="148167"/>
                      </a:moveTo>
                      <a:cubicBezTo>
                        <a:pt x="70634" y="184856"/>
                        <a:pt x="-2743" y="276577"/>
                        <a:pt x="79" y="313266"/>
                      </a:cubicBezTo>
                      <a:lnTo>
                        <a:pt x="101679" y="321732"/>
                      </a:lnTo>
                      <a:lnTo>
                        <a:pt x="169412" y="317500"/>
                      </a:lnTo>
                      <a:lnTo>
                        <a:pt x="228679" y="313266"/>
                      </a:lnTo>
                      <a:lnTo>
                        <a:pt x="321812" y="300566"/>
                      </a:lnTo>
                      <a:lnTo>
                        <a:pt x="389546" y="292100"/>
                      </a:lnTo>
                      <a:lnTo>
                        <a:pt x="474212" y="275166"/>
                      </a:lnTo>
                      <a:lnTo>
                        <a:pt x="558879" y="254000"/>
                      </a:lnTo>
                      <a:lnTo>
                        <a:pt x="622379" y="228600"/>
                      </a:lnTo>
                      <a:lnTo>
                        <a:pt x="690112" y="203200"/>
                      </a:lnTo>
                      <a:lnTo>
                        <a:pt x="740912" y="165100"/>
                      </a:lnTo>
                      <a:lnTo>
                        <a:pt x="791712" y="131233"/>
                      </a:lnTo>
                      <a:lnTo>
                        <a:pt x="838278" y="97367"/>
                      </a:lnTo>
                      <a:lnTo>
                        <a:pt x="867912" y="63500"/>
                      </a:lnTo>
                      <a:lnTo>
                        <a:pt x="876380" y="59267"/>
                      </a:lnTo>
                      <a:lnTo>
                        <a:pt x="914479" y="63500"/>
                      </a:lnTo>
                      <a:lnTo>
                        <a:pt x="745146" y="0"/>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grpSp>
          <p:sp>
            <p:nvSpPr>
              <p:cNvPr id="61" name="Freihandform: Form 60">
                <a:extLst>
                  <a:ext uri="{FF2B5EF4-FFF2-40B4-BE49-F238E27FC236}">
                    <a16:creationId xmlns:a16="http://schemas.microsoft.com/office/drawing/2014/main" xmlns="" id="{F722BFB2-0F2B-43CF-866C-3B97D1CD4589}"/>
                  </a:ext>
                </a:extLst>
              </p:cNvPr>
              <p:cNvSpPr/>
              <p:nvPr/>
            </p:nvSpPr>
            <p:spPr>
              <a:xfrm>
                <a:off x="8596604" y="4323184"/>
                <a:ext cx="1312506" cy="1057469"/>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12506" h="1057469">
                    <a:moveTo>
                      <a:pt x="55984" y="6220"/>
                    </a:moveTo>
                    <a:lnTo>
                      <a:pt x="130629" y="0"/>
                    </a:lnTo>
                    <a:lnTo>
                      <a:pt x="248816" y="6220"/>
                    </a:lnTo>
                    <a:lnTo>
                      <a:pt x="286139" y="6220"/>
                    </a:lnTo>
                    <a:lnTo>
                      <a:pt x="360784" y="24881"/>
                    </a:lnTo>
                    <a:lnTo>
                      <a:pt x="447869" y="37322"/>
                    </a:lnTo>
                    <a:lnTo>
                      <a:pt x="541176" y="55983"/>
                    </a:lnTo>
                    <a:lnTo>
                      <a:pt x="609600" y="68424"/>
                    </a:lnTo>
                    <a:lnTo>
                      <a:pt x="696686" y="93306"/>
                    </a:lnTo>
                    <a:lnTo>
                      <a:pt x="777551" y="111967"/>
                    </a:lnTo>
                    <a:lnTo>
                      <a:pt x="839755" y="130628"/>
                    </a:lnTo>
                    <a:lnTo>
                      <a:pt x="908180" y="161730"/>
                    </a:lnTo>
                    <a:lnTo>
                      <a:pt x="979102" y="197778"/>
                    </a:lnTo>
                    <a:lnTo>
                      <a:pt x="1057469" y="242596"/>
                    </a:lnTo>
                    <a:lnTo>
                      <a:pt x="1115951" y="302301"/>
                    </a:lnTo>
                    <a:lnTo>
                      <a:pt x="1175657" y="354563"/>
                    </a:lnTo>
                    <a:lnTo>
                      <a:pt x="1219200" y="422987"/>
                    </a:lnTo>
                    <a:lnTo>
                      <a:pt x="1264069" y="501355"/>
                    </a:lnTo>
                    <a:lnTo>
                      <a:pt x="1293845" y="578498"/>
                    </a:lnTo>
                    <a:lnTo>
                      <a:pt x="1312506" y="659363"/>
                    </a:lnTo>
                    <a:lnTo>
                      <a:pt x="1312506" y="746449"/>
                    </a:lnTo>
                    <a:lnTo>
                      <a:pt x="1293845" y="833534"/>
                    </a:lnTo>
                    <a:lnTo>
                      <a:pt x="1262743" y="901959"/>
                    </a:lnTo>
                    <a:lnTo>
                      <a:pt x="1212980" y="964163"/>
                    </a:lnTo>
                    <a:lnTo>
                      <a:pt x="1150776" y="1007706"/>
                    </a:lnTo>
                    <a:lnTo>
                      <a:pt x="1069910" y="1045028"/>
                    </a:lnTo>
                    <a:lnTo>
                      <a:pt x="989045" y="1057469"/>
                    </a:lnTo>
                    <a:lnTo>
                      <a:pt x="901959" y="1057469"/>
                    </a:lnTo>
                    <a:lnTo>
                      <a:pt x="821094" y="1051249"/>
                    </a:lnTo>
                    <a:lnTo>
                      <a:pt x="740229" y="1032587"/>
                    </a:lnTo>
                    <a:lnTo>
                      <a:pt x="665584" y="1001485"/>
                    </a:lnTo>
                    <a:lnTo>
                      <a:pt x="590939" y="957943"/>
                    </a:lnTo>
                    <a:lnTo>
                      <a:pt x="522514" y="914400"/>
                    </a:lnTo>
                    <a:lnTo>
                      <a:pt x="460310" y="858416"/>
                    </a:lnTo>
                    <a:lnTo>
                      <a:pt x="410547" y="796212"/>
                    </a:lnTo>
                    <a:lnTo>
                      <a:pt x="354563" y="734008"/>
                    </a:lnTo>
                    <a:lnTo>
                      <a:pt x="304800" y="678024"/>
                    </a:lnTo>
                    <a:lnTo>
                      <a:pt x="248816" y="609600"/>
                    </a:lnTo>
                    <a:lnTo>
                      <a:pt x="205274" y="547396"/>
                    </a:lnTo>
                    <a:lnTo>
                      <a:pt x="161731" y="472751"/>
                    </a:lnTo>
                    <a:lnTo>
                      <a:pt x="118188" y="398106"/>
                    </a:lnTo>
                    <a:lnTo>
                      <a:pt x="74645" y="323461"/>
                    </a:lnTo>
                    <a:lnTo>
                      <a:pt x="43543" y="255036"/>
                    </a:lnTo>
                    <a:lnTo>
                      <a:pt x="6220" y="192832"/>
                    </a:lnTo>
                    <a:lnTo>
                      <a:pt x="0" y="130628"/>
                    </a:lnTo>
                    <a:lnTo>
                      <a:pt x="55984" y="6220"/>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Freihandform: Form 61">
                <a:extLst>
                  <a:ext uri="{FF2B5EF4-FFF2-40B4-BE49-F238E27FC236}">
                    <a16:creationId xmlns:a16="http://schemas.microsoft.com/office/drawing/2014/main" xmlns="" id="{04630F4B-361A-438A-9951-4B1CC48EC4C2}"/>
                  </a:ext>
                </a:extLst>
              </p:cNvPr>
              <p:cNvSpPr/>
              <p:nvPr/>
            </p:nvSpPr>
            <p:spPr>
              <a:xfrm>
                <a:off x="8596603" y="4314664"/>
                <a:ext cx="2151343" cy="1613946"/>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55984 w 1312506"/>
                  <a:gd name="connsiteY46"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36738 w 1312506"/>
                  <a:gd name="connsiteY46" fmla="*/ 15161 h 1057469"/>
                  <a:gd name="connsiteX47" fmla="*/ 55984 w 1312506"/>
                  <a:gd name="connsiteY47" fmla="*/ 6220 h 1057469"/>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6138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68039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12506" h="1060367">
                    <a:moveTo>
                      <a:pt x="55984" y="9118"/>
                    </a:moveTo>
                    <a:lnTo>
                      <a:pt x="130629" y="2898"/>
                    </a:lnTo>
                    <a:cubicBezTo>
                      <a:pt x="151155" y="3027"/>
                      <a:pt x="171681" y="-126"/>
                      <a:pt x="192207" y="3"/>
                    </a:cubicBezTo>
                    <a:lnTo>
                      <a:pt x="248816" y="9118"/>
                    </a:lnTo>
                    <a:lnTo>
                      <a:pt x="280043" y="10759"/>
                    </a:lnTo>
                    <a:lnTo>
                      <a:pt x="360784" y="22855"/>
                    </a:lnTo>
                    <a:lnTo>
                      <a:pt x="447869" y="36937"/>
                    </a:lnTo>
                    <a:lnTo>
                      <a:pt x="544225" y="57240"/>
                    </a:lnTo>
                    <a:lnTo>
                      <a:pt x="609600" y="68039"/>
                    </a:lnTo>
                    <a:lnTo>
                      <a:pt x="693638" y="89639"/>
                    </a:lnTo>
                    <a:lnTo>
                      <a:pt x="777551" y="111582"/>
                    </a:lnTo>
                    <a:lnTo>
                      <a:pt x="839755" y="133526"/>
                    </a:lnTo>
                    <a:lnTo>
                      <a:pt x="908180" y="164628"/>
                    </a:lnTo>
                    <a:lnTo>
                      <a:pt x="979102" y="200676"/>
                    </a:lnTo>
                    <a:lnTo>
                      <a:pt x="1057469" y="245494"/>
                    </a:lnTo>
                    <a:lnTo>
                      <a:pt x="1115951" y="305199"/>
                    </a:lnTo>
                    <a:lnTo>
                      <a:pt x="1175657" y="357461"/>
                    </a:lnTo>
                    <a:lnTo>
                      <a:pt x="1219200" y="425885"/>
                    </a:lnTo>
                    <a:lnTo>
                      <a:pt x="1264069" y="504253"/>
                    </a:lnTo>
                    <a:lnTo>
                      <a:pt x="1293845" y="581396"/>
                    </a:lnTo>
                    <a:lnTo>
                      <a:pt x="1312506" y="662261"/>
                    </a:lnTo>
                    <a:lnTo>
                      <a:pt x="1312506" y="749347"/>
                    </a:lnTo>
                    <a:lnTo>
                      <a:pt x="1293845" y="836432"/>
                    </a:lnTo>
                    <a:lnTo>
                      <a:pt x="1262743" y="904857"/>
                    </a:lnTo>
                    <a:lnTo>
                      <a:pt x="1212980" y="967061"/>
                    </a:lnTo>
                    <a:lnTo>
                      <a:pt x="1150776" y="1010604"/>
                    </a:lnTo>
                    <a:lnTo>
                      <a:pt x="1069910" y="1047926"/>
                    </a:lnTo>
                    <a:lnTo>
                      <a:pt x="989045" y="1060367"/>
                    </a:lnTo>
                    <a:lnTo>
                      <a:pt x="901959" y="1060367"/>
                    </a:lnTo>
                    <a:lnTo>
                      <a:pt x="821094" y="1054147"/>
                    </a:lnTo>
                    <a:lnTo>
                      <a:pt x="740229" y="1035485"/>
                    </a:lnTo>
                    <a:lnTo>
                      <a:pt x="665584" y="1004383"/>
                    </a:lnTo>
                    <a:lnTo>
                      <a:pt x="590939" y="960841"/>
                    </a:lnTo>
                    <a:lnTo>
                      <a:pt x="522514" y="917298"/>
                    </a:lnTo>
                    <a:lnTo>
                      <a:pt x="460310" y="861314"/>
                    </a:lnTo>
                    <a:lnTo>
                      <a:pt x="402926" y="802392"/>
                    </a:lnTo>
                    <a:cubicBezTo>
                      <a:pt x="386805" y="780563"/>
                      <a:pt x="367869" y="757151"/>
                      <a:pt x="351515" y="736906"/>
                    </a:cubicBezTo>
                    <a:cubicBezTo>
                      <a:pt x="335161" y="716661"/>
                      <a:pt x="321388" y="699583"/>
                      <a:pt x="304800" y="680922"/>
                    </a:cubicBezTo>
                    <a:lnTo>
                      <a:pt x="248816" y="612498"/>
                    </a:lnTo>
                    <a:lnTo>
                      <a:pt x="205274" y="550294"/>
                    </a:lnTo>
                    <a:lnTo>
                      <a:pt x="161731" y="475649"/>
                    </a:lnTo>
                    <a:lnTo>
                      <a:pt x="118188" y="401004"/>
                    </a:lnTo>
                    <a:lnTo>
                      <a:pt x="74645" y="326359"/>
                    </a:lnTo>
                    <a:lnTo>
                      <a:pt x="45067" y="256292"/>
                    </a:lnTo>
                    <a:lnTo>
                      <a:pt x="13841" y="179317"/>
                    </a:lnTo>
                    <a:lnTo>
                      <a:pt x="0" y="126960"/>
                    </a:lnTo>
                    <a:cubicBezTo>
                      <a:pt x="8181" y="110904"/>
                      <a:pt x="4169" y="80075"/>
                      <a:pt x="12350" y="64019"/>
                    </a:cubicBezTo>
                    <a:cubicBezTo>
                      <a:pt x="21495" y="51982"/>
                      <a:pt x="27593" y="30096"/>
                      <a:pt x="36738" y="18059"/>
                    </a:cubicBezTo>
                    <a:lnTo>
                      <a:pt x="55984" y="9118"/>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Textfeld 55">
              <a:extLst>
                <a:ext uri="{FF2B5EF4-FFF2-40B4-BE49-F238E27FC236}">
                  <a16:creationId xmlns:a16="http://schemas.microsoft.com/office/drawing/2014/main" xmlns="" id="{4DC3E620-3603-41F5-989D-E398B404EA06}"/>
                </a:ext>
              </a:extLst>
            </p:cNvPr>
            <p:cNvSpPr txBox="1"/>
            <p:nvPr/>
          </p:nvSpPr>
          <p:spPr>
            <a:xfrm>
              <a:off x="958255" y="3825654"/>
              <a:ext cx="2528449" cy="584775"/>
            </a:xfrm>
            <a:prstGeom prst="rect">
              <a:avLst/>
            </a:prstGeom>
            <a:noFill/>
          </p:spPr>
          <p:txBody>
            <a:bodyPr wrap="none" rtlCol="0">
              <a:spAutoFit/>
            </a:bodyPr>
            <a:lstStyle/>
            <a:p>
              <a:r>
                <a:rPr lang="en-GB" sz="1600" dirty="0">
                  <a:latin typeface="Source Sans Pro" panose="020B0503030403020204" pitchFamily="34" charset="0"/>
                  <a:ea typeface="Source Sans Pro" panose="020B0503030403020204" pitchFamily="34" charset="0"/>
                </a:rPr>
                <a:t>Parked vehicle</a:t>
              </a:r>
              <a:br>
                <a:rPr lang="en-GB" sz="1600" dirty="0">
                  <a:latin typeface="Source Sans Pro" panose="020B0503030403020204" pitchFamily="34" charset="0"/>
                  <a:ea typeface="Source Sans Pro" panose="020B0503030403020204" pitchFamily="34" charset="0"/>
                </a:rPr>
              </a:br>
              <a:r>
                <a:rPr lang="en-GB" sz="1600" dirty="0">
                  <a:latin typeface="Source Sans Pro" panose="020B0503030403020204" pitchFamily="34" charset="0"/>
                </a:rPr>
                <a:t>detection state maintained</a:t>
              </a:r>
              <a:endParaRPr lang="en-GB" sz="1600" dirty="0">
                <a:latin typeface="Source Sans Pro" panose="020B0503030403020204" pitchFamily="34" charset="0"/>
                <a:ea typeface="Source Sans Pro" panose="020B0503030403020204" pitchFamily="34" charset="0"/>
              </a:endParaRPr>
            </a:p>
          </p:txBody>
        </p:sp>
        <p:sp>
          <p:nvSpPr>
            <p:cNvPr id="57" name="Textfeld 56">
              <a:extLst>
                <a:ext uri="{FF2B5EF4-FFF2-40B4-BE49-F238E27FC236}">
                  <a16:creationId xmlns:a16="http://schemas.microsoft.com/office/drawing/2014/main" xmlns="" id="{A61F6A4C-D2C4-445D-A432-CE1C910B88FF}"/>
                </a:ext>
              </a:extLst>
            </p:cNvPr>
            <p:cNvSpPr txBox="1"/>
            <p:nvPr/>
          </p:nvSpPr>
          <p:spPr>
            <a:xfrm>
              <a:off x="372483" y="1564407"/>
              <a:ext cx="389850" cy="400110"/>
            </a:xfrm>
            <a:prstGeom prst="rect">
              <a:avLst/>
            </a:prstGeom>
            <a:noFill/>
          </p:spPr>
          <p:txBody>
            <a:bodyPr wrap="none" rtlCol="0">
              <a:spAutoFit/>
            </a:bodyPr>
            <a:lstStyle/>
            <a:p>
              <a:r>
                <a:rPr lang="en-GB" sz="2000" dirty="0">
                  <a:latin typeface="Source Sans Pro" panose="020B0503030403020204" pitchFamily="34" charset="0"/>
                  <a:ea typeface="Source Sans Pro" panose="020B0503030403020204" pitchFamily="34" charset="0"/>
                </a:rPr>
                <a:t>3)</a:t>
              </a:r>
            </a:p>
          </p:txBody>
        </p:sp>
      </p:grpSp>
      <p:pic>
        <p:nvPicPr>
          <p:cNvPr id="88" name="Grafik 87">
            <a:extLst>
              <a:ext uri="{FF2B5EF4-FFF2-40B4-BE49-F238E27FC236}">
                <a16:creationId xmlns:a16="http://schemas.microsoft.com/office/drawing/2014/main" xmlns="" id="{3D53CA31-6051-4EB7-8AF3-E92C72C7B8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6402" y="2418977"/>
            <a:ext cx="2031532" cy="1209632"/>
          </a:xfrm>
          <a:prstGeom prst="rect">
            <a:avLst/>
          </a:prstGeom>
        </p:spPr>
      </p:pic>
      <p:grpSp>
        <p:nvGrpSpPr>
          <p:cNvPr id="72" name="Gruppieren 71">
            <a:extLst>
              <a:ext uri="{FF2B5EF4-FFF2-40B4-BE49-F238E27FC236}">
                <a16:creationId xmlns:a16="http://schemas.microsoft.com/office/drawing/2014/main" xmlns="" id="{543C861B-25FE-456F-8CE3-0AB70E67EA28}"/>
              </a:ext>
            </a:extLst>
          </p:cNvPr>
          <p:cNvGrpSpPr/>
          <p:nvPr/>
        </p:nvGrpSpPr>
        <p:grpSpPr>
          <a:xfrm>
            <a:off x="4680803" y="1564407"/>
            <a:ext cx="3982615" cy="2855178"/>
            <a:chOff x="4680803" y="1564407"/>
            <a:chExt cx="3982615" cy="2855178"/>
          </a:xfrm>
        </p:grpSpPr>
        <p:grpSp>
          <p:nvGrpSpPr>
            <p:cNvPr id="73" name="Gruppieren 72">
              <a:extLst>
                <a:ext uri="{FF2B5EF4-FFF2-40B4-BE49-F238E27FC236}">
                  <a16:creationId xmlns:a16="http://schemas.microsoft.com/office/drawing/2014/main" xmlns="" id="{98AECDF9-EAF8-422A-97A1-14E1B7419425}"/>
                </a:ext>
              </a:extLst>
            </p:cNvPr>
            <p:cNvGrpSpPr>
              <a:grpSpLocks noChangeAspect="1"/>
            </p:cNvGrpSpPr>
            <p:nvPr/>
          </p:nvGrpSpPr>
          <p:grpSpPr>
            <a:xfrm>
              <a:off x="5184648" y="1635646"/>
              <a:ext cx="1895246" cy="1816811"/>
              <a:chOff x="8378889" y="3657600"/>
              <a:chExt cx="2369057" cy="2271010"/>
            </a:xfrm>
          </p:grpSpPr>
          <p:grpSp>
            <p:nvGrpSpPr>
              <p:cNvPr id="76" name="Gruppieren 75">
                <a:extLst>
                  <a:ext uri="{FF2B5EF4-FFF2-40B4-BE49-F238E27FC236}">
                    <a16:creationId xmlns:a16="http://schemas.microsoft.com/office/drawing/2014/main" xmlns="" id="{43DCDB2E-696D-47DF-971B-18D23F78CAB8}"/>
                  </a:ext>
                </a:extLst>
              </p:cNvPr>
              <p:cNvGrpSpPr>
                <a:grpSpLocks noChangeAspect="1"/>
              </p:cNvGrpSpPr>
              <p:nvPr/>
            </p:nvGrpSpPr>
            <p:grpSpPr>
              <a:xfrm>
                <a:off x="8378889" y="3657600"/>
                <a:ext cx="409511" cy="817218"/>
                <a:chOff x="7293429" y="1807029"/>
                <a:chExt cx="1647372" cy="3287486"/>
              </a:xfrm>
            </p:grpSpPr>
            <p:sp>
              <p:nvSpPr>
                <p:cNvPr id="79" name="Freihandform: Form 78">
                  <a:extLst>
                    <a:ext uri="{FF2B5EF4-FFF2-40B4-BE49-F238E27FC236}">
                      <a16:creationId xmlns:a16="http://schemas.microsoft.com/office/drawing/2014/main" xmlns="" id="{9E8FCBAA-08BB-41A5-8F34-17F59C04890F}"/>
                    </a:ext>
                  </a:extLst>
                </p:cNvPr>
                <p:cNvSpPr/>
                <p:nvPr/>
              </p:nvSpPr>
              <p:spPr>
                <a:xfrm>
                  <a:off x="7630885" y="3058886"/>
                  <a:ext cx="1295400" cy="2035629"/>
                </a:xfrm>
                <a:custGeom>
                  <a:avLst/>
                  <a:gdLst>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32707 w 971550"/>
                    <a:gd name="connsiteY9" fmla="*/ 1485900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59279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32757 w 971550"/>
                    <a:gd name="connsiteY3" fmla="*/ 13552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 name="connsiteX0" fmla="*/ 971550 w 971550"/>
                    <a:gd name="connsiteY0" fmla="*/ 0 h 1526722"/>
                    <a:gd name="connsiteX1" fmla="*/ 971550 w 971550"/>
                    <a:gd name="connsiteY1" fmla="*/ 1232807 h 1526722"/>
                    <a:gd name="connsiteX2" fmla="*/ 914400 w 971550"/>
                    <a:gd name="connsiteY2" fmla="*/ 1298122 h 1526722"/>
                    <a:gd name="connsiteX3" fmla="*/ 841224 w 971550"/>
                    <a:gd name="connsiteY3" fmla="*/ 1342572 h 1526722"/>
                    <a:gd name="connsiteX4" fmla="*/ 776212 w 971550"/>
                    <a:gd name="connsiteY4" fmla="*/ 1379765 h 1526722"/>
                    <a:gd name="connsiteX5" fmla="*/ 702129 w 971550"/>
                    <a:gd name="connsiteY5" fmla="*/ 1412422 h 1526722"/>
                    <a:gd name="connsiteX6" fmla="*/ 628650 w 971550"/>
                    <a:gd name="connsiteY6" fmla="*/ 1436915 h 1526722"/>
                    <a:gd name="connsiteX7" fmla="*/ 563336 w 971550"/>
                    <a:gd name="connsiteY7" fmla="*/ 1461407 h 1526722"/>
                    <a:gd name="connsiteX8" fmla="*/ 522515 w 971550"/>
                    <a:gd name="connsiteY8" fmla="*/ 1469572 h 1526722"/>
                    <a:gd name="connsiteX9" fmla="*/ 445407 w 971550"/>
                    <a:gd name="connsiteY9" fmla="*/ 1490134 h 1526722"/>
                    <a:gd name="connsiteX10" fmla="*/ 375557 w 971550"/>
                    <a:gd name="connsiteY10" fmla="*/ 1510393 h 1526722"/>
                    <a:gd name="connsiteX11" fmla="*/ 326572 w 971550"/>
                    <a:gd name="connsiteY11" fmla="*/ 1518557 h 1526722"/>
                    <a:gd name="connsiteX12" fmla="*/ 253093 w 971550"/>
                    <a:gd name="connsiteY12" fmla="*/ 1526722 h 1526722"/>
                    <a:gd name="connsiteX13" fmla="*/ 187779 w 971550"/>
                    <a:gd name="connsiteY13" fmla="*/ 1526722 h 1526722"/>
                    <a:gd name="connsiteX14" fmla="*/ 122465 w 971550"/>
                    <a:gd name="connsiteY14" fmla="*/ 1526722 h 1526722"/>
                    <a:gd name="connsiteX15" fmla="*/ 65315 w 971550"/>
                    <a:gd name="connsiteY15" fmla="*/ 1526722 h 1526722"/>
                    <a:gd name="connsiteX16" fmla="*/ 0 w 971550"/>
                    <a:gd name="connsiteY16" fmla="*/ 1502229 h 1526722"/>
                    <a:gd name="connsiteX17" fmla="*/ 0 w 971550"/>
                    <a:gd name="connsiteY17" fmla="*/ 473529 h 1526722"/>
                    <a:gd name="connsiteX18" fmla="*/ 971550 w 971550"/>
                    <a:gd name="connsiteY18" fmla="*/ 0 h 15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1550" h="1526722">
                      <a:moveTo>
                        <a:pt x="971550" y="0"/>
                      </a:moveTo>
                      <a:lnTo>
                        <a:pt x="971550" y="1232807"/>
                      </a:lnTo>
                      <a:lnTo>
                        <a:pt x="914400" y="1298122"/>
                      </a:lnTo>
                      <a:lnTo>
                        <a:pt x="841224" y="1342572"/>
                      </a:lnTo>
                      <a:lnTo>
                        <a:pt x="776212" y="1379765"/>
                      </a:lnTo>
                      <a:lnTo>
                        <a:pt x="702129" y="1412422"/>
                      </a:lnTo>
                      <a:lnTo>
                        <a:pt x="628650" y="1436915"/>
                      </a:lnTo>
                      <a:lnTo>
                        <a:pt x="563336" y="1461407"/>
                      </a:lnTo>
                      <a:cubicBezTo>
                        <a:pt x="549729" y="1464129"/>
                        <a:pt x="542170" y="1464784"/>
                        <a:pt x="522515" y="1469572"/>
                      </a:cubicBezTo>
                      <a:cubicBezTo>
                        <a:pt x="502860" y="1474360"/>
                        <a:pt x="471110" y="1483280"/>
                        <a:pt x="445407" y="1490134"/>
                      </a:cubicBezTo>
                      <a:lnTo>
                        <a:pt x="375557" y="1510393"/>
                      </a:lnTo>
                      <a:lnTo>
                        <a:pt x="326572" y="1518557"/>
                      </a:lnTo>
                      <a:lnTo>
                        <a:pt x="253093" y="1526722"/>
                      </a:lnTo>
                      <a:lnTo>
                        <a:pt x="187779" y="1526722"/>
                      </a:lnTo>
                      <a:lnTo>
                        <a:pt x="122465" y="1526722"/>
                      </a:lnTo>
                      <a:lnTo>
                        <a:pt x="65315" y="1526722"/>
                      </a:lnTo>
                      <a:lnTo>
                        <a:pt x="0" y="1502229"/>
                      </a:lnTo>
                      <a:lnTo>
                        <a:pt x="0" y="473529"/>
                      </a:lnTo>
                      <a:lnTo>
                        <a:pt x="97155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0" name="Freihandform: Form 79">
                  <a:extLst>
                    <a:ext uri="{FF2B5EF4-FFF2-40B4-BE49-F238E27FC236}">
                      <a16:creationId xmlns:a16="http://schemas.microsoft.com/office/drawing/2014/main" xmlns="" id="{4D71F165-BEB5-4744-AF9F-719BF05FBD85}"/>
                    </a:ext>
                  </a:extLst>
                </p:cNvPr>
                <p:cNvSpPr/>
                <p:nvPr/>
              </p:nvSpPr>
              <p:spPr>
                <a:xfrm>
                  <a:off x="7794978" y="3420534"/>
                  <a:ext cx="891823" cy="1433689"/>
                </a:xfrm>
                <a:custGeom>
                  <a:avLst/>
                  <a:gdLst>
                    <a:gd name="connsiteX0" fmla="*/ 668867 w 668867"/>
                    <a:gd name="connsiteY0" fmla="*/ 0 h 1075267"/>
                    <a:gd name="connsiteX1" fmla="*/ 668867 w 668867"/>
                    <a:gd name="connsiteY1" fmla="*/ 855133 h 1075267"/>
                    <a:gd name="connsiteX2" fmla="*/ 664634 w 668867"/>
                    <a:gd name="connsiteY2" fmla="*/ 905933 h 1075267"/>
                    <a:gd name="connsiteX3" fmla="*/ 639234 w 668867"/>
                    <a:gd name="connsiteY3" fmla="*/ 948267 h 1075267"/>
                    <a:gd name="connsiteX4" fmla="*/ 613834 w 668867"/>
                    <a:gd name="connsiteY4" fmla="*/ 982133 h 1075267"/>
                    <a:gd name="connsiteX5" fmla="*/ 575734 w 668867"/>
                    <a:gd name="connsiteY5" fmla="*/ 1003300 h 1075267"/>
                    <a:gd name="connsiteX6" fmla="*/ 546100 w 668867"/>
                    <a:gd name="connsiteY6" fmla="*/ 1020233 h 1075267"/>
                    <a:gd name="connsiteX7" fmla="*/ 499534 w 668867"/>
                    <a:gd name="connsiteY7" fmla="*/ 1045633 h 1075267"/>
                    <a:gd name="connsiteX8" fmla="*/ 469900 w 668867"/>
                    <a:gd name="connsiteY8" fmla="*/ 1049867 h 1075267"/>
                    <a:gd name="connsiteX9" fmla="*/ 406400 w 668867"/>
                    <a:gd name="connsiteY9" fmla="*/ 1066800 h 1075267"/>
                    <a:gd name="connsiteX10" fmla="*/ 372534 w 668867"/>
                    <a:gd name="connsiteY10" fmla="*/ 1075267 h 1075267"/>
                    <a:gd name="connsiteX11" fmla="*/ 334434 w 668867"/>
                    <a:gd name="connsiteY11" fmla="*/ 1075267 h 1075267"/>
                    <a:gd name="connsiteX12" fmla="*/ 198967 w 668867"/>
                    <a:gd name="connsiteY12" fmla="*/ 1071033 h 1075267"/>
                    <a:gd name="connsiteX13" fmla="*/ 127000 w 668867"/>
                    <a:gd name="connsiteY13" fmla="*/ 1066800 h 1075267"/>
                    <a:gd name="connsiteX14" fmla="*/ 76200 w 668867"/>
                    <a:gd name="connsiteY14" fmla="*/ 1058333 h 1075267"/>
                    <a:gd name="connsiteX15" fmla="*/ 33867 w 668867"/>
                    <a:gd name="connsiteY15" fmla="*/ 1049867 h 1075267"/>
                    <a:gd name="connsiteX16" fmla="*/ 0 w 668867"/>
                    <a:gd name="connsiteY16" fmla="*/ 1028700 h 1075267"/>
                    <a:gd name="connsiteX17" fmla="*/ 0 w 668867"/>
                    <a:gd name="connsiteY17" fmla="*/ 165100 h 1075267"/>
                    <a:gd name="connsiteX18" fmla="*/ 668867 w 668867"/>
                    <a:gd name="connsiteY18" fmla="*/ 0 h 107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8867" h="1075267">
                      <a:moveTo>
                        <a:pt x="668867" y="0"/>
                      </a:moveTo>
                      <a:lnTo>
                        <a:pt x="668867" y="855133"/>
                      </a:lnTo>
                      <a:lnTo>
                        <a:pt x="664634" y="905933"/>
                      </a:lnTo>
                      <a:lnTo>
                        <a:pt x="639234" y="948267"/>
                      </a:lnTo>
                      <a:lnTo>
                        <a:pt x="613834" y="982133"/>
                      </a:lnTo>
                      <a:lnTo>
                        <a:pt x="575734" y="1003300"/>
                      </a:lnTo>
                      <a:lnTo>
                        <a:pt x="546100" y="1020233"/>
                      </a:lnTo>
                      <a:lnTo>
                        <a:pt x="499534" y="1045633"/>
                      </a:lnTo>
                      <a:lnTo>
                        <a:pt x="469900" y="1049867"/>
                      </a:lnTo>
                      <a:lnTo>
                        <a:pt x="406400" y="1066800"/>
                      </a:lnTo>
                      <a:lnTo>
                        <a:pt x="372534" y="1075267"/>
                      </a:lnTo>
                      <a:lnTo>
                        <a:pt x="334434" y="1075267"/>
                      </a:lnTo>
                      <a:lnTo>
                        <a:pt x="198967" y="1071033"/>
                      </a:lnTo>
                      <a:lnTo>
                        <a:pt x="127000" y="1066800"/>
                      </a:lnTo>
                      <a:lnTo>
                        <a:pt x="76200" y="1058333"/>
                      </a:lnTo>
                      <a:lnTo>
                        <a:pt x="33867" y="1049867"/>
                      </a:lnTo>
                      <a:lnTo>
                        <a:pt x="0" y="1028700"/>
                      </a:lnTo>
                      <a:lnTo>
                        <a:pt x="0" y="165100"/>
                      </a:lnTo>
                      <a:lnTo>
                        <a:pt x="668867" y="0"/>
                      </a:lnTo>
                      <a:close/>
                    </a:path>
                  </a:pathLst>
                </a:custGeom>
                <a:solidFill>
                  <a:schemeClr val="bg1"/>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1" name="Freihandform: Form 80">
                  <a:extLst>
                    <a:ext uri="{FF2B5EF4-FFF2-40B4-BE49-F238E27FC236}">
                      <a16:creationId xmlns:a16="http://schemas.microsoft.com/office/drawing/2014/main" xmlns="" id="{08C9D355-4093-4184-9C16-D6042D5E0BC3}"/>
                    </a:ext>
                  </a:extLst>
                </p:cNvPr>
                <p:cNvSpPr/>
                <p:nvPr/>
              </p:nvSpPr>
              <p:spPr>
                <a:xfrm>
                  <a:off x="7563557" y="1817511"/>
                  <a:ext cx="1377244" cy="1095023"/>
                </a:xfrm>
                <a:custGeom>
                  <a:avLst/>
                  <a:gdLst>
                    <a:gd name="connsiteX0" fmla="*/ 673100 w 1032933"/>
                    <a:gd name="connsiteY0" fmla="*/ 0 h 821267"/>
                    <a:gd name="connsiteX1" fmla="*/ 960966 w 1032933"/>
                    <a:gd name="connsiteY1" fmla="*/ 258234 h 821267"/>
                    <a:gd name="connsiteX2" fmla="*/ 990600 w 1032933"/>
                    <a:gd name="connsiteY2" fmla="*/ 296334 h 821267"/>
                    <a:gd name="connsiteX3" fmla="*/ 1016000 w 1032933"/>
                    <a:gd name="connsiteY3" fmla="*/ 334434 h 821267"/>
                    <a:gd name="connsiteX4" fmla="*/ 1028700 w 1032933"/>
                    <a:gd name="connsiteY4" fmla="*/ 368300 h 821267"/>
                    <a:gd name="connsiteX5" fmla="*/ 1032933 w 1032933"/>
                    <a:gd name="connsiteY5" fmla="*/ 393700 h 821267"/>
                    <a:gd name="connsiteX6" fmla="*/ 1032933 w 1032933"/>
                    <a:gd name="connsiteY6" fmla="*/ 410634 h 821267"/>
                    <a:gd name="connsiteX7" fmla="*/ 1032933 w 1032933"/>
                    <a:gd name="connsiteY7" fmla="*/ 457200 h 821267"/>
                    <a:gd name="connsiteX8" fmla="*/ 618066 w 1032933"/>
                    <a:gd name="connsiteY8" fmla="*/ 821267 h 821267"/>
                    <a:gd name="connsiteX9" fmla="*/ 0 w 1032933"/>
                    <a:gd name="connsiteY9" fmla="*/ 757767 h 821267"/>
                    <a:gd name="connsiteX10" fmla="*/ 16933 w 1032933"/>
                    <a:gd name="connsiteY10" fmla="*/ 406400 h 821267"/>
                    <a:gd name="connsiteX11" fmla="*/ 673100 w 1032933"/>
                    <a:gd name="connsiteY11" fmla="*/ 0 h 8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2933" h="821267">
                      <a:moveTo>
                        <a:pt x="673100" y="0"/>
                      </a:moveTo>
                      <a:lnTo>
                        <a:pt x="960966" y="258234"/>
                      </a:lnTo>
                      <a:lnTo>
                        <a:pt x="990600" y="296334"/>
                      </a:lnTo>
                      <a:lnTo>
                        <a:pt x="1016000" y="334434"/>
                      </a:lnTo>
                      <a:lnTo>
                        <a:pt x="1028700" y="368300"/>
                      </a:lnTo>
                      <a:lnTo>
                        <a:pt x="1032933" y="393700"/>
                      </a:lnTo>
                      <a:lnTo>
                        <a:pt x="1032933" y="410634"/>
                      </a:lnTo>
                      <a:lnTo>
                        <a:pt x="1032933" y="457200"/>
                      </a:lnTo>
                      <a:lnTo>
                        <a:pt x="618066" y="821267"/>
                      </a:lnTo>
                      <a:lnTo>
                        <a:pt x="0" y="757767"/>
                      </a:lnTo>
                      <a:lnTo>
                        <a:pt x="16933" y="406400"/>
                      </a:lnTo>
                      <a:lnTo>
                        <a:pt x="67310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2" name="Freihandform: Form 81">
                  <a:extLst>
                    <a:ext uri="{FF2B5EF4-FFF2-40B4-BE49-F238E27FC236}">
                      <a16:creationId xmlns:a16="http://schemas.microsoft.com/office/drawing/2014/main" xmlns="" id="{7DDA14E3-303E-4417-8740-234A3CBED850}"/>
                    </a:ext>
                  </a:extLst>
                </p:cNvPr>
                <p:cNvSpPr/>
                <p:nvPr/>
              </p:nvSpPr>
              <p:spPr>
                <a:xfrm>
                  <a:off x="7304316" y="1807029"/>
                  <a:ext cx="1513113" cy="696687"/>
                </a:xfrm>
                <a:custGeom>
                  <a:avLst/>
                  <a:gdLst>
                    <a:gd name="connsiteX0" fmla="*/ 0 w 1134835"/>
                    <a:gd name="connsiteY0" fmla="*/ 261258 h 522515"/>
                    <a:gd name="connsiteX1" fmla="*/ 865414 w 1134835"/>
                    <a:gd name="connsiteY1" fmla="*/ 0 h 522515"/>
                    <a:gd name="connsiteX2" fmla="*/ 1134835 w 1134835"/>
                    <a:gd name="connsiteY2" fmla="*/ 261258 h 522515"/>
                    <a:gd name="connsiteX3" fmla="*/ 1110343 w 1134835"/>
                    <a:gd name="connsiteY3" fmla="*/ 302079 h 522515"/>
                    <a:gd name="connsiteX4" fmla="*/ 1061357 w 1134835"/>
                    <a:gd name="connsiteY4" fmla="*/ 342900 h 522515"/>
                    <a:gd name="connsiteX5" fmla="*/ 1012371 w 1134835"/>
                    <a:gd name="connsiteY5" fmla="*/ 375558 h 522515"/>
                    <a:gd name="connsiteX6" fmla="*/ 963385 w 1134835"/>
                    <a:gd name="connsiteY6" fmla="*/ 408215 h 522515"/>
                    <a:gd name="connsiteX7" fmla="*/ 898071 w 1134835"/>
                    <a:gd name="connsiteY7" fmla="*/ 432708 h 522515"/>
                    <a:gd name="connsiteX8" fmla="*/ 849085 w 1134835"/>
                    <a:gd name="connsiteY8" fmla="*/ 457200 h 522515"/>
                    <a:gd name="connsiteX9" fmla="*/ 759278 w 1134835"/>
                    <a:gd name="connsiteY9" fmla="*/ 489858 h 522515"/>
                    <a:gd name="connsiteX10" fmla="*/ 653143 w 1134835"/>
                    <a:gd name="connsiteY10" fmla="*/ 506186 h 522515"/>
                    <a:gd name="connsiteX11" fmla="*/ 563335 w 1134835"/>
                    <a:gd name="connsiteY11" fmla="*/ 514350 h 522515"/>
                    <a:gd name="connsiteX12" fmla="*/ 465364 w 1134835"/>
                    <a:gd name="connsiteY12" fmla="*/ 522515 h 522515"/>
                    <a:gd name="connsiteX13" fmla="*/ 351064 w 1134835"/>
                    <a:gd name="connsiteY13" fmla="*/ 522515 h 522515"/>
                    <a:gd name="connsiteX14" fmla="*/ 285750 w 1134835"/>
                    <a:gd name="connsiteY14" fmla="*/ 522515 h 522515"/>
                    <a:gd name="connsiteX15" fmla="*/ 228600 w 1134835"/>
                    <a:gd name="connsiteY15" fmla="*/ 514350 h 522515"/>
                    <a:gd name="connsiteX16" fmla="*/ 0 w 1134835"/>
                    <a:gd name="connsiteY16" fmla="*/ 261258 h 52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835" h="522515">
                      <a:moveTo>
                        <a:pt x="0" y="261258"/>
                      </a:moveTo>
                      <a:lnTo>
                        <a:pt x="865414" y="0"/>
                      </a:lnTo>
                      <a:lnTo>
                        <a:pt x="1134835" y="261258"/>
                      </a:lnTo>
                      <a:lnTo>
                        <a:pt x="1110343" y="302079"/>
                      </a:lnTo>
                      <a:lnTo>
                        <a:pt x="1061357" y="342900"/>
                      </a:lnTo>
                      <a:lnTo>
                        <a:pt x="1012371" y="375558"/>
                      </a:lnTo>
                      <a:lnTo>
                        <a:pt x="963385" y="408215"/>
                      </a:lnTo>
                      <a:lnTo>
                        <a:pt x="898071" y="432708"/>
                      </a:lnTo>
                      <a:lnTo>
                        <a:pt x="849085" y="457200"/>
                      </a:lnTo>
                      <a:lnTo>
                        <a:pt x="759278" y="489858"/>
                      </a:lnTo>
                      <a:lnTo>
                        <a:pt x="653143" y="506186"/>
                      </a:lnTo>
                      <a:lnTo>
                        <a:pt x="563335" y="514350"/>
                      </a:lnTo>
                      <a:lnTo>
                        <a:pt x="465364" y="522515"/>
                      </a:lnTo>
                      <a:lnTo>
                        <a:pt x="351064" y="522515"/>
                      </a:lnTo>
                      <a:lnTo>
                        <a:pt x="285750" y="522515"/>
                      </a:lnTo>
                      <a:lnTo>
                        <a:pt x="228600" y="514350"/>
                      </a:lnTo>
                      <a:lnTo>
                        <a:pt x="0" y="261258"/>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3" name="Freihandform: Form 82">
                  <a:extLst>
                    <a:ext uri="{FF2B5EF4-FFF2-40B4-BE49-F238E27FC236}">
                      <a16:creationId xmlns:a16="http://schemas.microsoft.com/office/drawing/2014/main" xmlns="" id="{44B9721B-7A33-4E9A-8926-56BFF019E1B6}"/>
                    </a:ext>
                  </a:extLst>
                </p:cNvPr>
                <p:cNvSpPr/>
                <p:nvPr/>
              </p:nvSpPr>
              <p:spPr>
                <a:xfrm>
                  <a:off x="7713783" y="2394858"/>
                  <a:ext cx="1212503" cy="1338943"/>
                </a:xfrm>
                <a:custGeom>
                  <a:avLst/>
                  <a:gdLst>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13434 w 909377"/>
                    <a:gd name="connsiteY16" fmla="*/ 898071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5121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4834 w 909377"/>
                    <a:gd name="connsiteY19" fmla="*/ 963386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 name="connsiteX0" fmla="*/ 3142 w 909377"/>
                    <a:gd name="connsiteY0" fmla="*/ 261257 h 1004207"/>
                    <a:gd name="connsiteX1" fmla="*/ 101113 w 909377"/>
                    <a:gd name="connsiteY1" fmla="*/ 277586 h 1004207"/>
                    <a:gd name="connsiteX2" fmla="*/ 190920 w 909377"/>
                    <a:gd name="connsiteY2" fmla="*/ 285750 h 1004207"/>
                    <a:gd name="connsiteX3" fmla="*/ 297056 w 909377"/>
                    <a:gd name="connsiteY3" fmla="*/ 277586 h 1004207"/>
                    <a:gd name="connsiteX4" fmla="*/ 419520 w 909377"/>
                    <a:gd name="connsiteY4" fmla="*/ 253093 h 1004207"/>
                    <a:gd name="connsiteX5" fmla="*/ 509327 w 909377"/>
                    <a:gd name="connsiteY5" fmla="*/ 228600 h 1004207"/>
                    <a:gd name="connsiteX6" fmla="*/ 590970 w 909377"/>
                    <a:gd name="connsiteY6" fmla="*/ 195943 h 1004207"/>
                    <a:gd name="connsiteX7" fmla="*/ 664449 w 909377"/>
                    <a:gd name="connsiteY7" fmla="*/ 171450 h 1004207"/>
                    <a:gd name="connsiteX8" fmla="*/ 713434 w 909377"/>
                    <a:gd name="connsiteY8" fmla="*/ 150888 h 1004207"/>
                    <a:gd name="connsiteX9" fmla="*/ 762420 w 909377"/>
                    <a:gd name="connsiteY9" fmla="*/ 114300 h 1004207"/>
                    <a:gd name="connsiteX10" fmla="*/ 819570 w 909377"/>
                    <a:gd name="connsiteY10" fmla="*/ 73478 h 1004207"/>
                    <a:gd name="connsiteX11" fmla="*/ 868556 w 909377"/>
                    <a:gd name="connsiteY11" fmla="*/ 40821 h 1004207"/>
                    <a:gd name="connsiteX12" fmla="*/ 909377 w 909377"/>
                    <a:gd name="connsiteY12" fmla="*/ 0 h 1004207"/>
                    <a:gd name="connsiteX13" fmla="*/ 909377 w 909377"/>
                    <a:gd name="connsiteY13" fmla="*/ 751114 h 1004207"/>
                    <a:gd name="connsiteX14" fmla="*/ 868556 w 909377"/>
                    <a:gd name="connsiteY14" fmla="*/ 800100 h 1004207"/>
                    <a:gd name="connsiteX15" fmla="*/ 778749 w 909377"/>
                    <a:gd name="connsiteY15" fmla="*/ 849086 h 1004207"/>
                    <a:gd name="connsiteX16" fmla="*/ 709201 w 909377"/>
                    <a:gd name="connsiteY16" fmla="*/ 881138 h 1004207"/>
                    <a:gd name="connsiteX17" fmla="*/ 623627 w 909377"/>
                    <a:gd name="connsiteY17" fmla="*/ 914400 h 1004207"/>
                    <a:gd name="connsiteX18" fmla="*/ 550149 w 909377"/>
                    <a:gd name="connsiteY18" fmla="*/ 938893 h 1004207"/>
                    <a:gd name="connsiteX19" fmla="*/ 480601 w 909377"/>
                    <a:gd name="connsiteY19" fmla="*/ 954919 h 1004207"/>
                    <a:gd name="connsiteX20" fmla="*/ 403192 w 909377"/>
                    <a:gd name="connsiteY20" fmla="*/ 971550 h 1004207"/>
                    <a:gd name="connsiteX21" fmla="*/ 313384 w 909377"/>
                    <a:gd name="connsiteY21" fmla="*/ 987878 h 1004207"/>
                    <a:gd name="connsiteX22" fmla="*/ 223577 w 909377"/>
                    <a:gd name="connsiteY22" fmla="*/ 996043 h 1004207"/>
                    <a:gd name="connsiteX23" fmla="*/ 117442 w 909377"/>
                    <a:gd name="connsiteY23" fmla="*/ 1004207 h 1004207"/>
                    <a:gd name="connsiteX24" fmla="*/ 43963 w 909377"/>
                    <a:gd name="connsiteY24" fmla="*/ 996043 h 1004207"/>
                    <a:gd name="connsiteX25" fmla="*/ 3142 w 909377"/>
                    <a:gd name="connsiteY25" fmla="*/ 979714 h 1004207"/>
                    <a:gd name="connsiteX26" fmla="*/ 3142 w 909377"/>
                    <a:gd name="connsiteY26" fmla="*/ 261257 h 100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09377" h="1004207">
                      <a:moveTo>
                        <a:pt x="3142" y="261257"/>
                      </a:moveTo>
                      <a:lnTo>
                        <a:pt x="101113" y="277586"/>
                      </a:lnTo>
                      <a:lnTo>
                        <a:pt x="190920" y="285750"/>
                      </a:lnTo>
                      <a:lnTo>
                        <a:pt x="297056" y="277586"/>
                      </a:lnTo>
                      <a:lnTo>
                        <a:pt x="419520" y="253093"/>
                      </a:lnTo>
                      <a:lnTo>
                        <a:pt x="509327" y="228600"/>
                      </a:lnTo>
                      <a:lnTo>
                        <a:pt x="590970" y="195943"/>
                      </a:lnTo>
                      <a:cubicBezTo>
                        <a:pt x="615463" y="187779"/>
                        <a:pt x="644038" y="178959"/>
                        <a:pt x="664449" y="171450"/>
                      </a:cubicBezTo>
                      <a:cubicBezTo>
                        <a:pt x="684860" y="163941"/>
                        <a:pt x="697106" y="157742"/>
                        <a:pt x="713434" y="150888"/>
                      </a:cubicBezTo>
                      <a:lnTo>
                        <a:pt x="762420" y="114300"/>
                      </a:lnTo>
                      <a:lnTo>
                        <a:pt x="819570" y="73478"/>
                      </a:lnTo>
                      <a:lnTo>
                        <a:pt x="868556" y="40821"/>
                      </a:lnTo>
                      <a:lnTo>
                        <a:pt x="909377" y="0"/>
                      </a:lnTo>
                      <a:lnTo>
                        <a:pt x="909377" y="751114"/>
                      </a:lnTo>
                      <a:lnTo>
                        <a:pt x="868556" y="800100"/>
                      </a:lnTo>
                      <a:lnTo>
                        <a:pt x="778749" y="849086"/>
                      </a:lnTo>
                      <a:lnTo>
                        <a:pt x="709201" y="881138"/>
                      </a:lnTo>
                      <a:lnTo>
                        <a:pt x="623627" y="914400"/>
                      </a:lnTo>
                      <a:lnTo>
                        <a:pt x="550149" y="938893"/>
                      </a:lnTo>
                      <a:lnTo>
                        <a:pt x="480601" y="954919"/>
                      </a:lnTo>
                      <a:lnTo>
                        <a:pt x="403192" y="971550"/>
                      </a:lnTo>
                      <a:lnTo>
                        <a:pt x="313384" y="987878"/>
                      </a:lnTo>
                      <a:lnTo>
                        <a:pt x="223577" y="996043"/>
                      </a:lnTo>
                      <a:lnTo>
                        <a:pt x="117442" y="1004207"/>
                      </a:lnTo>
                      <a:lnTo>
                        <a:pt x="43963" y="996043"/>
                      </a:lnTo>
                      <a:lnTo>
                        <a:pt x="3142" y="979714"/>
                      </a:lnTo>
                      <a:cubicBezTo>
                        <a:pt x="420" y="740228"/>
                        <a:pt x="-2301" y="500743"/>
                        <a:pt x="3142" y="261257"/>
                      </a:cubicBez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4" name="Freihandform: Form 83">
                  <a:extLst>
                    <a:ext uri="{FF2B5EF4-FFF2-40B4-BE49-F238E27FC236}">
                      <a16:creationId xmlns:a16="http://schemas.microsoft.com/office/drawing/2014/main" xmlns="" id="{DFC4EDA2-A3FE-490C-A852-CC8D429A6154}"/>
                    </a:ext>
                  </a:extLst>
                </p:cNvPr>
                <p:cNvSpPr/>
                <p:nvPr/>
              </p:nvSpPr>
              <p:spPr>
                <a:xfrm>
                  <a:off x="7293429" y="2166258"/>
                  <a:ext cx="402772" cy="2906485"/>
                </a:xfrm>
                <a:custGeom>
                  <a:avLst/>
                  <a:gdLst>
                    <a:gd name="connsiteX0" fmla="*/ 0 w 310243"/>
                    <a:gd name="connsiteY0" fmla="*/ 0 h 2179864"/>
                    <a:gd name="connsiteX1" fmla="*/ 0 w 310243"/>
                    <a:gd name="connsiteY1" fmla="*/ 1934936 h 2179864"/>
                    <a:gd name="connsiteX2" fmla="*/ 195943 w 310243"/>
                    <a:gd name="connsiteY2" fmla="*/ 2171700 h 2179864"/>
                    <a:gd name="connsiteX3" fmla="*/ 244929 w 310243"/>
                    <a:gd name="connsiteY3" fmla="*/ 2179864 h 2179864"/>
                    <a:gd name="connsiteX4" fmla="*/ 302079 w 310243"/>
                    <a:gd name="connsiteY4" fmla="*/ 2163536 h 2179864"/>
                    <a:gd name="connsiteX5" fmla="*/ 302079 w 310243"/>
                    <a:gd name="connsiteY5" fmla="*/ 2114550 h 2179864"/>
                    <a:gd name="connsiteX6" fmla="*/ 302079 w 310243"/>
                    <a:gd name="connsiteY6" fmla="*/ 424543 h 2179864"/>
                    <a:gd name="connsiteX7" fmla="*/ 310243 w 310243"/>
                    <a:gd name="connsiteY7" fmla="*/ 351064 h 2179864"/>
                    <a:gd name="connsiteX8" fmla="*/ 285750 w 310243"/>
                    <a:gd name="connsiteY8" fmla="*/ 318407 h 2179864"/>
                    <a:gd name="connsiteX9" fmla="*/ 261258 w 310243"/>
                    <a:gd name="connsiteY9" fmla="*/ 285750 h 2179864"/>
                    <a:gd name="connsiteX10" fmla="*/ 0 w 310243"/>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85750 w 302079"/>
                    <a:gd name="connsiteY7" fmla="*/ 318407 h 2179864"/>
                    <a:gd name="connsiteX8" fmla="*/ 261258 w 302079"/>
                    <a:gd name="connsiteY8" fmla="*/ 285750 h 2179864"/>
                    <a:gd name="connsiteX9" fmla="*/ 0 w 302079"/>
                    <a:gd name="connsiteY9" fmla="*/ 0 h 2179864"/>
                    <a:gd name="connsiteX0" fmla="*/ 0 w 308710"/>
                    <a:gd name="connsiteY0" fmla="*/ 0 h 2179864"/>
                    <a:gd name="connsiteX1" fmla="*/ 0 w 308710"/>
                    <a:gd name="connsiteY1" fmla="*/ 1934936 h 2179864"/>
                    <a:gd name="connsiteX2" fmla="*/ 195943 w 308710"/>
                    <a:gd name="connsiteY2" fmla="*/ 2171700 h 2179864"/>
                    <a:gd name="connsiteX3" fmla="*/ 244929 w 308710"/>
                    <a:gd name="connsiteY3" fmla="*/ 2179864 h 2179864"/>
                    <a:gd name="connsiteX4" fmla="*/ 302079 w 308710"/>
                    <a:gd name="connsiteY4" fmla="*/ 2163536 h 2179864"/>
                    <a:gd name="connsiteX5" fmla="*/ 302079 w 308710"/>
                    <a:gd name="connsiteY5" fmla="*/ 2114550 h 2179864"/>
                    <a:gd name="connsiteX6" fmla="*/ 302079 w 308710"/>
                    <a:gd name="connsiteY6" fmla="*/ 424543 h 2179864"/>
                    <a:gd name="connsiteX7" fmla="*/ 308429 w 308710"/>
                    <a:gd name="connsiteY7" fmla="*/ 369207 h 2179864"/>
                    <a:gd name="connsiteX8" fmla="*/ 285750 w 308710"/>
                    <a:gd name="connsiteY8" fmla="*/ 318407 h 2179864"/>
                    <a:gd name="connsiteX9" fmla="*/ 261258 w 308710"/>
                    <a:gd name="connsiteY9" fmla="*/ 285750 h 2179864"/>
                    <a:gd name="connsiteX10" fmla="*/ 0 w 308710"/>
                    <a:gd name="connsiteY10" fmla="*/ 0 h 2179864"/>
                    <a:gd name="connsiteX0" fmla="*/ 0 w 302079"/>
                    <a:gd name="connsiteY0" fmla="*/ 0 h 2179864"/>
                    <a:gd name="connsiteX1" fmla="*/ 0 w 302079"/>
                    <a:gd name="connsiteY1" fmla="*/ 1934936 h 2179864"/>
                    <a:gd name="connsiteX2" fmla="*/ 195943 w 302079"/>
                    <a:gd name="connsiteY2" fmla="*/ 2171700 h 2179864"/>
                    <a:gd name="connsiteX3" fmla="*/ 244929 w 302079"/>
                    <a:gd name="connsiteY3" fmla="*/ 2179864 h 2179864"/>
                    <a:gd name="connsiteX4" fmla="*/ 302079 w 302079"/>
                    <a:gd name="connsiteY4" fmla="*/ 2163536 h 2179864"/>
                    <a:gd name="connsiteX5" fmla="*/ 302079 w 302079"/>
                    <a:gd name="connsiteY5" fmla="*/ 2114550 h 2179864"/>
                    <a:gd name="connsiteX6" fmla="*/ 302079 w 302079"/>
                    <a:gd name="connsiteY6" fmla="*/ 424543 h 2179864"/>
                    <a:gd name="connsiteX7" fmla="*/ 295729 w 302079"/>
                    <a:gd name="connsiteY7" fmla="*/ 373440 h 2179864"/>
                    <a:gd name="connsiteX8" fmla="*/ 285750 w 302079"/>
                    <a:gd name="connsiteY8" fmla="*/ 318407 h 2179864"/>
                    <a:gd name="connsiteX9" fmla="*/ 261258 w 302079"/>
                    <a:gd name="connsiteY9" fmla="*/ 285750 h 2179864"/>
                    <a:gd name="connsiteX10" fmla="*/ 0 w 302079"/>
                    <a:gd name="connsiteY10" fmla="*/ 0 h 217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79" h="2179864">
                      <a:moveTo>
                        <a:pt x="0" y="0"/>
                      </a:moveTo>
                      <a:lnTo>
                        <a:pt x="0" y="1934936"/>
                      </a:lnTo>
                      <a:lnTo>
                        <a:pt x="195943" y="2171700"/>
                      </a:lnTo>
                      <a:lnTo>
                        <a:pt x="244929" y="2179864"/>
                      </a:lnTo>
                      <a:lnTo>
                        <a:pt x="302079" y="2163536"/>
                      </a:lnTo>
                      <a:lnTo>
                        <a:pt x="302079" y="2114550"/>
                      </a:lnTo>
                      <a:lnTo>
                        <a:pt x="302079" y="424543"/>
                      </a:lnTo>
                      <a:lnTo>
                        <a:pt x="295729" y="373440"/>
                      </a:lnTo>
                      <a:lnTo>
                        <a:pt x="285750" y="318407"/>
                      </a:lnTo>
                      <a:lnTo>
                        <a:pt x="261258" y="285750"/>
                      </a:lnTo>
                      <a:lnTo>
                        <a:pt x="0" y="0"/>
                      </a:lnTo>
                      <a:close/>
                    </a:path>
                  </a:pathLst>
                </a:custGeom>
                <a:solidFill>
                  <a:schemeClr val="bg1">
                    <a:lumMod val="65000"/>
                  </a:schemeClr>
                </a:solidFill>
                <a:ln w="9525"/>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5" name="Ellipse 84">
                  <a:extLst>
                    <a:ext uri="{FF2B5EF4-FFF2-40B4-BE49-F238E27FC236}">
                      <a16:creationId xmlns:a16="http://schemas.microsoft.com/office/drawing/2014/main" xmlns="" id="{9F049B44-8DC9-444B-9365-017E49B09C3B}"/>
                    </a:ext>
                  </a:extLst>
                </p:cNvPr>
                <p:cNvSpPr/>
                <p:nvPr/>
              </p:nvSpPr>
              <p:spPr>
                <a:xfrm rot="20438422">
                  <a:off x="8197999" y="4417446"/>
                  <a:ext cx="344164" cy="270204"/>
                </a:xfrm>
                <a:prstGeom prst="ellipse">
                  <a:avLst/>
                </a:prstGeom>
                <a:solidFill>
                  <a:schemeClr val="bg1"/>
                </a:solidFill>
                <a:ln w="19050"/>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6" name="Freihandform: Form 85">
                  <a:extLst>
                    <a:ext uri="{FF2B5EF4-FFF2-40B4-BE49-F238E27FC236}">
                      <a16:creationId xmlns:a16="http://schemas.microsoft.com/office/drawing/2014/main" xmlns="" id="{B4D1DF63-B2D6-4DA3-9EF0-C38E6CBB3290}"/>
                    </a:ext>
                  </a:extLst>
                </p:cNvPr>
                <p:cNvSpPr/>
                <p:nvPr/>
              </p:nvSpPr>
              <p:spPr>
                <a:xfrm>
                  <a:off x="8048977" y="3730977"/>
                  <a:ext cx="0" cy="1140179"/>
                </a:xfrm>
                <a:custGeom>
                  <a:avLst/>
                  <a:gdLst>
                    <a:gd name="connsiteX0" fmla="*/ 0 w 0"/>
                    <a:gd name="connsiteY0" fmla="*/ 0 h 855134"/>
                    <a:gd name="connsiteX1" fmla="*/ 0 w 0"/>
                    <a:gd name="connsiteY1" fmla="*/ 855134 h 855134"/>
                  </a:gdLst>
                  <a:ahLst/>
                  <a:cxnLst>
                    <a:cxn ang="0">
                      <a:pos x="connsiteX0" y="connsiteY0"/>
                    </a:cxn>
                    <a:cxn ang="0">
                      <a:pos x="connsiteX1" y="connsiteY1"/>
                    </a:cxn>
                  </a:cxnLst>
                  <a:rect l="l" t="t" r="r" b="b"/>
                  <a:pathLst>
                    <a:path h="855134">
                      <a:moveTo>
                        <a:pt x="0" y="0"/>
                      </a:moveTo>
                      <a:lnTo>
                        <a:pt x="0" y="855134"/>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sp>
              <p:nvSpPr>
                <p:cNvPr id="87" name="Freihandform: Form 86">
                  <a:extLst>
                    <a:ext uri="{FF2B5EF4-FFF2-40B4-BE49-F238E27FC236}">
                      <a16:creationId xmlns:a16="http://schemas.microsoft.com/office/drawing/2014/main" xmlns="" id="{40FF64F9-FCC6-431D-93A8-EB2CB2AEC7F6}"/>
                    </a:ext>
                  </a:extLst>
                </p:cNvPr>
                <p:cNvSpPr/>
                <p:nvPr/>
              </p:nvSpPr>
              <p:spPr>
                <a:xfrm>
                  <a:off x="7704562" y="4583289"/>
                  <a:ext cx="1219305" cy="428976"/>
                </a:xfrm>
                <a:custGeom>
                  <a:avLst/>
                  <a:gdLst>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8200 w 910167"/>
                    <a:gd name="connsiteY12" fmla="*/ 114300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13266 h 330200"/>
                    <a:gd name="connsiteX1" fmla="*/ 97367 w 910167"/>
                    <a:gd name="connsiteY1" fmla="*/ 325966 h 330200"/>
                    <a:gd name="connsiteX2" fmla="*/ 165100 w 910167"/>
                    <a:gd name="connsiteY2" fmla="*/ 330200 h 330200"/>
                    <a:gd name="connsiteX3" fmla="*/ 224367 w 910167"/>
                    <a:gd name="connsiteY3" fmla="*/ 325966 h 330200"/>
                    <a:gd name="connsiteX4" fmla="*/ 317500 w 910167"/>
                    <a:gd name="connsiteY4" fmla="*/ 313266 h 330200"/>
                    <a:gd name="connsiteX5" fmla="*/ 385234 w 910167"/>
                    <a:gd name="connsiteY5" fmla="*/ 304800 h 330200"/>
                    <a:gd name="connsiteX6" fmla="*/ 469900 w 910167"/>
                    <a:gd name="connsiteY6" fmla="*/ 287866 h 330200"/>
                    <a:gd name="connsiteX7" fmla="*/ 554567 w 910167"/>
                    <a:gd name="connsiteY7" fmla="*/ 266700 h 330200"/>
                    <a:gd name="connsiteX8" fmla="*/ 618067 w 910167"/>
                    <a:gd name="connsiteY8" fmla="*/ 241300 h 330200"/>
                    <a:gd name="connsiteX9" fmla="*/ 685800 w 910167"/>
                    <a:gd name="connsiteY9" fmla="*/ 215900 h 330200"/>
                    <a:gd name="connsiteX10" fmla="*/ 736600 w 910167"/>
                    <a:gd name="connsiteY10" fmla="*/ 177800 h 330200"/>
                    <a:gd name="connsiteX11" fmla="*/ 787400 w 910167"/>
                    <a:gd name="connsiteY11" fmla="*/ 143933 h 330200"/>
                    <a:gd name="connsiteX12" fmla="*/ 833966 w 910167"/>
                    <a:gd name="connsiteY12" fmla="*/ 110067 h 330200"/>
                    <a:gd name="connsiteX13" fmla="*/ 863600 w 910167"/>
                    <a:gd name="connsiteY13" fmla="*/ 76200 h 330200"/>
                    <a:gd name="connsiteX14" fmla="*/ 880534 w 910167"/>
                    <a:gd name="connsiteY14" fmla="*/ 55033 h 330200"/>
                    <a:gd name="connsiteX15" fmla="*/ 910167 w 910167"/>
                    <a:gd name="connsiteY15" fmla="*/ 76200 h 330200"/>
                    <a:gd name="connsiteX16" fmla="*/ 753534 w 910167"/>
                    <a:gd name="connsiteY16" fmla="*/ 0 h 3302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80534 w 910167"/>
                    <a:gd name="connsiteY14" fmla="*/ 42333 h 317500"/>
                    <a:gd name="connsiteX15" fmla="*/ 910167 w 910167"/>
                    <a:gd name="connsiteY15" fmla="*/ 63500 h 317500"/>
                    <a:gd name="connsiteX16" fmla="*/ 740834 w 910167"/>
                    <a:gd name="connsiteY16" fmla="*/ 0 h 317500"/>
                    <a:gd name="connsiteX0" fmla="*/ 0 w 910167"/>
                    <a:gd name="connsiteY0" fmla="*/ 300566 h 317500"/>
                    <a:gd name="connsiteX1" fmla="*/ 97367 w 910167"/>
                    <a:gd name="connsiteY1" fmla="*/ 313266 h 317500"/>
                    <a:gd name="connsiteX2" fmla="*/ 165100 w 910167"/>
                    <a:gd name="connsiteY2" fmla="*/ 317500 h 317500"/>
                    <a:gd name="connsiteX3" fmla="*/ 224367 w 910167"/>
                    <a:gd name="connsiteY3" fmla="*/ 313266 h 317500"/>
                    <a:gd name="connsiteX4" fmla="*/ 317500 w 910167"/>
                    <a:gd name="connsiteY4" fmla="*/ 300566 h 317500"/>
                    <a:gd name="connsiteX5" fmla="*/ 385234 w 910167"/>
                    <a:gd name="connsiteY5" fmla="*/ 292100 h 317500"/>
                    <a:gd name="connsiteX6" fmla="*/ 469900 w 910167"/>
                    <a:gd name="connsiteY6" fmla="*/ 275166 h 317500"/>
                    <a:gd name="connsiteX7" fmla="*/ 554567 w 910167"/>
                    <a:gd name="connsiteY7" fmla="*/ 254000 h 317500"/>
                    <a:gd name="connsiteX8" fmla="*/ 618067 w 910167"/>
                    <a:gd name="connsiteY8" fmla="*/ 228600 h 317500"/>
                    <a:gd name="connsiteX9" fmla="*/ 685800 w 910167"/>
                    <a:gd name="connsiteY9" fmla="*/ 203200 h 317500"/>
                    <a:gd name="connsiteX10" fmla="*/ 736600 w 910167"/>
                    <a:gd name="connsiteY10" fmla="*/ 165100 h 317500"/>
                    <a:gd name="connsiteX11" fmla="*/ 787400 w 910167"/>
                    <a:gd name="connsiteY11" fmla="*/ 131233 h 317500"/>
                    <a:gd name="connsiteX12" fmla="*/ 833966 w 910167"/>
                    <a:gd name="connsiteY12" fmla="*/ 97367 h 317500"/>
                    <a:gd name="connsiteX13" fmla="*/ 863600 w 910167"/>
                    <a:gd name="connsiteY13" fmla="*/ 63500 h 317500"/>
                    <a:gd name="connsiteX14" fmla="*/ 872068 w 910167"/>
                    <a:gd name="connsiteY14" fmla="*/ 59267 h 317500"/>
                    <a:gd name="connsiteX15" fmla="*/ 910167 w 910167"/>
                    <a:gd name="connsiteY15" fmla="*/ 63500 h 317500"/>
                    <a:gd name="connsiteX16" fmla="*/ 740834 w 910167"/>
                    <a:gd name="connsiteY16" fmla="*/ 0 h 317500"/>
                    <a:gd name="connsiteX0" fmla="*/ 0 w 876300"/>
                    <a:gd name="connsiteY0" fmla="*/ 254000 h 317500"/>
                    <a:gd name="connsiteX1" fmla="*/ 63500 w 876300"/>
                    <a:gd name="connsiteY1" fmla="*/ 313266 h 317500"/>
                    <a:gd name="connsiteX2" fmla="*/ 131233 w 876300"/>
                    <a:gd name="connsiteY2" fmla="*/ 317500 h 317500"/>
                    <a:gd name="connsiteX3" fmla="*/ 190500 w 876300"/>
                    <a:gd name="connsiteY3" fmla="*/ 313266 h 317500"/>
                    <a:gd name="connsiteX4" fmla="*/ 283633 w 876300"/>
                    <a:gd name="connsiteY4" fmla="*/ 300566 h 317500"/>
                    <a:gd name="connsiteX5" fmla="*/ 351367 w 876300"/>
                    <a:gd name="connsiteY5" fmla="*/ 292100 h 317500"/>
                    <a:gd name="connsiteX6" fmla="*/ 436033 w 876300"/>
                    <a:gd name="connsiteY6" fmla="*/ 275166 h 317500"/>
                    <a:gd name="connsiteX7" fmla="*/ 520700 w 876300"/>
                    <a:gd name="connsiteY7" fmla="*/ 254000 h 317500"/>
                    <a:gd name="connsiteX8" fmla="*/ 584200 w 876300"/>
                    <a:gd name="connsiteY8" fmla="*/ 228600 h 317500"/>
                    <a:gd name="connsiteX9" fmla="*/ 651933 w 876300"/>
                    <a:gd name="connsiteY9" fmla="*/ 203200 h 317500"/>
                    <a:gd name="connsiteX10" fmla="*/ 702733 w 876300"/>
                    <a:gd name="connsiteY10" fmla="*/ 165100 h 317500"/>
                    <a:gd name="connsiteX11" fmla="*/ 753533 w 876300"/>
                    <a:gd name="connsiteY11" fmla="*/ 131233 h 317500"/>
                    <a:gd name="connsiteX12" fmla="*/ 800099 w 876300"/>
                    <a:gd name="connsiteY12" fmla="*/ 97367 h 317500"/>
                    <a:gd name="connsiteX13" fmla="*/ 829733 w 876300"/>
                    <a:gd name="connsiteY13" fmla="*/ 63500 h 317500"/>
                    <a:gd name="connsiteX14" fmla="*/ 838201 w 876300"/>
                    <a:gd name="connsiteY14" fmla="*/ 59267 h 317500"/>
                    <a:gd name="connsiteX15" fmla="*/ 876300 w 876300"/>
                    <a:gd name="connsiteY15" fmla="*/ 63500 h 317500"/>
                    <a:gd name="connsiteX16" fmla="*/ 706967 w 876300"/>
                    <a:gd name="connsiteY16" fmla="*/ 0 h 317500"/>
                    <a:gd name="connsiteX0" fmla="*/ 0 w 833967"/>
                    <a:gd name="connsiteY0" fmla="*/ 148167 h 317500"/>
                    <a:gd name="connsiteX1" fmla="*/ 21167 w 833967"/>
                    <a:gd name="connsiteY1" fmla="*/ 313266 h 317500"/>
                    <a:gd name="connsiteX2" fmla="*/ 88900 w 833967"/>
                    <a:gd name="connsiteY2" fmla="*/ 317500 h 317500"/>
                    <a:gd name="connsiteX3" fmla="*/ 148167 w 833967"/>
                    <a:gd name="connsiteY3" fmla="*/ 313266 h 317500"/>
                    <a:gd name="connsiteX4" fmla="*/ 241300 w 833967"/>
                    <a:gd name="connsiteY4" fmla="*/ 300566 h 317500"/>
                    <a:gd name="connsiteX5" fmla="*/ 309034 w 833967"/>
                    <a:gd name="connsiteY5" fmla="*/ 292100 h 317500"/>
                    <a:gd name="connsiteX6" fmla="*/ 393700 w 833967"/>
                    <a:gd name="connsiteY6" fmla="*/ 275166 h 317500"/>
                    <a:gd name="connsiteX7" fmla="*/ 478367 w 833967"/>
                    <a:gd name="connsiteY7" fmla="*/ 254000 h 317500"/>
                    <a:gd name="connsiteX8" fmla="*/ 541867 w 833967"/>
                    <a:gd name="connsiteY8" fmla="*/ 228600 h 317500"/>
                    <a:gd name="connsiteX9" fmla="*/ 609600 w 833967"/>
                    <a:gd name="connsiteY9" fmla="*/ 203200 h 317500"/>
                    <a:gd name="connsiteX10" fmla="*/ 660400 w 833967"/>
                    <a:gd name="connsiteY10" fmla="*/ 165100 h 317500"/>
                    <a:gd name="connsiteX11" fmla="*/ 711200 w 833967"/>
                    <a:gd name="connsiteY11" fmla="*/ 131233 h 317500"/>
                    <a:gd name="connsiteX12" fmla="*/ 757766 w 833967"/>
                    <a:gd name="connsiteY12" fmla="*/ 97367 h 317500"/>
                    <a:gd name="connsiteX13" fmla="*/ 787400 w 833967"/>
                    <a:gd name="connsiteY13" fmla="*/ 63500 h 317500"/>
                    <a:gd name="connsiteX14" fmla="*/ 795868 w 833967"/>
                    <a:gd name="connsiteY14" fmla="*/ 59267 h 317500"/>
                    <a:gd name="connsiteX15" fmla="*/ 833967 w 833967"/>
                    <a:gd name="connsiteY15" fmla="*/ 63500 h 317500"/>
                    <a:gd name="connsiteX16" fmla="*/ 664634 w 833967"/>
                    <a:gd name="connsiteY16" fmla="*/ 0 h 317500"/>
                    <a:gd name="connsiteX0" fmla="*/ 84731 w 918698"/>
                    <a:gd name="connsiteY0" fmla="*/ 148167 h 317500"/>
                    <a:gd name="connsiteX1" fmla="*/ 64 w 918698"/>
                    <a:gd name="connsiteY1" fmla="*/ 300566 h 317500"/>
                    <a:gd name="connsiteX2" fmla="*/ 105898 w 918698"/>
                    <a:gd name="connsiteY2" fmla="*/ 313266 h 317500"/>
                    <a:gd name="connsiteX3" fmla="*/ 173631 w 918698"/>
                    <a:gd name="connsiteY3" fmla="*/ 317500 h 317500"/>
                    <a:gd name="connsiteX4" fmla="*/ 232898 w 918698"/>
                    <a:gd name="connsiteY4" fmla="*/ 313266 h 317500"/>
                    <a:gd name="connsiteX5" fmla="*/ 326031 w 918698"/>
                    <a:gd name="connsiteY5" fmla="*/ 300566 h 317500"/>
                    <a:gd name="connsiteX6" fmla="*/ 393765 w 918698"/>
                    <a:gd name="connsiteY6" fmla="*/ 292100 h 317500"/>
                    <a:gd name="connsiteX7" fmla="*/ 478431 w 918698"/>
                    <a:gd name="connsiteY7" fmla="*/ 275166 h 317500"/>
                    <a:gd name="connsiteX8" fmla="*/ 563098 w 918698"/>
                    <a:gd name="connsiteY8" fmla="*/ 254000 h 317500"/>
                    <a:gd name="connsiteX9" fmla="*/ 626598 w 918698"/>
                    <a:gd name="connsiteY9" fmla="*/ 228600 h 317500"/>
                    <a:gd name="connsiteX10" fmla="*/ 694331 w 918698"/>
                    <a:gd name="connsiteY10" fmla="*/ 203200 h 317500"/>
                    <a:gd name="connsiteX11" fmla="*/ 745131 w 918698"/>
                    <a:gd name="connsiteY11" fmla="*/ 165100 h 317500"/>
                    <a:gd name="connsiteX12" fmla="*/ 795931 w 918698"/>
                    <a:gd name="connsiteY12" fmla="*/ 131233 h 317500"/>
                    <a:gd name="connsiteX13" fmla="*/ 842497 w 918698"/>
                    <a:gd name="connsiteY13" fmla="*/ 97367 h 317500"/>
                    <a:gd name="connsiteX14" fmla="*/ 872131 w 918698"/>
                    <a:gd name="connsiteY14" fmla="*/ 63500 h 317500"/>
                    <a:gd name="connsiteX15" fmla="*/ 880599 w 918698"/>
                    <a:gd name="connsiteY15" fmla="*/ 59267 h 317500"/>
                    <a:gd name="connsiteX16" fmla="*/ 918698 w 918698"/>
                    <a:gd name="connsiteY16" fmla="*/ 63500 h 317500"/>
                    <a:gd name="connsiteX17" fmla="*/ 749365 w 918698"/>
                    <a:gd name="connsiteY17" fmla="*/ 0 h 317500"/>
                    <a:gd name="connsiteX0" fmla="*/ 80501 w 914468"/>
                    <a:gd name="connsiteY0" fmla="*/ 148167 h 325966"/>
                    <a:gd name="connsiteX1" fmla="*/ 68 w 914468"/>
                    <a:gd name="connsiteY1" fmla="*/ 325966 h 325966"/>
                    <a:gd name="connsiteX2" fmla="*/ 101668 w 914468"/>
                    <a:gd name="connsiteY2" fmla="*/ 313266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5966"/>
                    <a:gd name="connsiteX1" fmla="*/ 68 w 914468"/>
                    <a:gd name="connsiteY1" fmla="*/ 325966 h 325966"/>
                    <a:gd name="connsiteX2" fmla="*/ 101668 w 914468"/>
                    <a:gd name="connsiteY2" fmla="*/ 321732 h 325966"/>
                    <a:gd name="connsiteX3" fmla="*/ 169401 w 914468"/>
                    <a:gd name="connsiteY3" fmla="*/ 317500 h 325966"/>
                    <a:gd name="connsiteX4" fmla="*/ 228668 w 914468"/>
                    <a:gd name="connsiteY4" fmla="*/ 313266 h 325966"/>
                    <a:gd name="connsiteX5" fmla="*/ 321801 w 914468"/>
                    <a:gd name="connsiteY5" fmla="*/ 300566 h 325966"/>
                    <a:gd name="connsiteX6" fmla="*/ 389535 w 914468"/>
                    <a:gd name="connsiteY6" fmla="*/ 292100 h 325966"/>
                    <a:gd name="connsiteX7" fmla="*/ 474201 w 914468"/>
                    <a:gd name="connsiteY7" fmla="*/ 275166 h 325966"/>
                    <a:gd name="connsiteX8" fmla="*/ 558868 w 914468"/>
                    <a:gd name="connsiteY8" fmla="*/ 254000 h 325966"/>
                    <a:gd name="connsiteX9" fmla="*/ 622368 w 914468"/>
                    <a:gd name="connsiteY9" fmla="*/ 228600 h 325966"/>
                    <a:gd name="connsiteX10" fmla="*/ 690101 w 914468"/>
                    <a:gd name="connsiteY10" fmla="*/ 203200 h 325966"/>
                    <a:gd name="connsiteX11" fmla="*/ 740901 w 914468"/>
                    <a:gd name="connsiteY11" fmla="*/ 165100 h 325966"/>
                    <a:gd name="connsiteX12" fmla="*/ 791701 w 914468"/>
                    <a:gd name="connsiteY12" fmla="*/ 131233 h 325966"/>
                    <a:gd name="connsiteX13" fmla="*/ 838267 w 914468"/>
                    <a:gd name="connsiteY13" fmla="*/ 97367 h 325966"/>
                    <a:gd name="connsiteX14" fmla="*/ 867901 w 914468"/>
                    <a:gd name="connsiteY14" fmla="*/ 63500 h 325966"/>
                    <a:gd name="connsiteX15" fmla="*/ 876369 w 914468"/>
                    <a:gd name="connsiteY15" fmla="*/ 59267 h 325966"/>
                    <a:gd name="connsiteX16" fmla="*/ 914468 w 914468"/>
                    <a:gd name="connsiteY16" fmla="*/ 63500 h 325966"/>
                    <a:gd name="connsiteX17" fmla="*/ 745135 w 914468"/>
                    <a:gd name="connsiteY17" fmla="*/ 0 h 325966"/>
                    <a:gd name="connsiteX0" fmla="*/ 80501 w 914468"/>
                    <a:gd name="connsiteY0" fmla="*/ 148167 h 321732"/>
                    <a:gd name="connsiteX1" fmla="*/ 68 w 914468"/>
                    <a:gd name="connsiteY1" fmla="*/ 313266 h 321732"/>
                    <a:gd name="connsiteX2" fmla="*/ 101668 w 914468"/>
                    <a:gd name="connsiteY2" fmla="*/ 321732 h 321732"/>
                    <a:gd name="connsiteX3" fmla="*/ 169401 w 914468"/>
                    <a:gd name="connsiteY3" fmla="*/ 317500 h 321732"/>
                    <a:gd name="connsiteX4" fmla="*/ 228668 w 914468"/>
                    <a:gd name="connsiteY4" fmla="*/ 313266 h 321732"/>
                    <a:gd name="connsiteX5" fmla="*/ 321801 w 914468"/>
                    <a:gd name="connsiteY5" fmla="*/ 300566 h 321732"/>
                    <a:gd name="connsiteX6" fmla="*/ 389535 w 914468"/>
                    <a:gd name="connsiteY6" fmla="*/ 292100 h 321732"/>
                    <a:gd name="connsiteX7" fmla="*/ 474201 w 914468"/>
                    <a:gd name="connsiteY7" fmla="*/ 275166 h 321732"/>
                    <a:gd name="connsiteX8" fmla="*/ 558868 w 914468"/>
                    <a:gd name="connsiteY8" fmla="*/ 254000 h 321732"/>
                    <a:gd name="connsiteX9" fmla="*/ 622368 w 914468"/>
                    <a:gd name="connsiteY9" fmla="*/ 228600 h 321732"/>
                    <a:gd name="connsiteX10" fmla="*/ 690101 w 914468"/>
                    <a:gd name="connsiteY10" fmla="*/ 203200 h 321732"/>
                    <a:gd name="connsiteX11" fmla="*/ 740901 w 914468"/>
                    <a:gd name="connsiteY11" fmla="*/ 165100 h 321732"/>
                    <a:gd name="connsiteX12" fmla="*/ 791701 w 914468"/>
                    <a:gd name="connsiteY12" fmla="*/ 131233 h 321732"/>
                    <a:gd name="connsiteX13" fmla="*/ 838267 w 914468"/>
                    <a:gd name="connsiteY13" fmla="*/ 97367 h 321732"/>
                    <a:gd name="connsiteX14" fmla="*/ 867901 w 914468"/>
                    <a:gd name="connsiteY14" fmla="*/ 63500 h 321732"/>
                    <a:gd name="connsiteX15" fmla="*/ 876369 w 914468"/>
                    <a:gd name="connsiteY15" fmla="*/ 59267 h 321732"/>
                    <a:gd name="connsiteX16" fmla="*/ 914468 w 914468"/>
                    <a:gd name="connsiteY16" fmla="*/ 63500 h 321732"/>
                    <a:gd name="connsiteX17" fmla="*/ 745135 w 914468"/>
                    <a:gd name="connsiteY17" fmla="*/ 0 h 321732"/>
                    <a:gd name="connsiteX0" fmla="*/ 67812 w 914479"/>
                    <a:gd name="connsiteY0" fmla="*/ 148167 h 321732"/>
                    <a:gd name="connsiteX1" fmla="*/ 79 w 914479"/>
                    <a:gd name="connsiteY1" fmla="*/ 313266 h 321732"/>
                    <a:gd name="connsiteX2" fmla="*/ 101679 w 914479"/>
                    <a:gd name="connsiteY2" fmla="*/ 321732 h 321732"/>
                    <a:gd name="connsiteX3" fmla="*/ 169412 w 914479"/>
                    <a:gd name="connsiteY3" fmla="*/ 317500 h 321732"/>
                    <a:gd name="connsiteX4" fmla="*/ 228679 w 914479"/>
                    <a:gd name="connsiteY4" fmla="*/ 313266 h 321732"/>
                    <a:gd name="connsiteX5" fmla="*/ 321812 w 914479"/>
                    <a:gd name="connsiteY5" fmla="*/ 300566 h 321732"/>
                    <a:gd name="connsiteX6" fmla="*/ 389546 w 914479"/>
                    <a:gd name="connsiteY6" fmla="*/ 292100 h 321732"/>
                    <a:gd name="connsiteX7" fmla="*/ 474212 w 914479"/>
                    <a:gd name="connsiteY7" fmla="*/ 275166 h 321732"/>
                    <a:gd name="connsiteX8" fmla="*/ 558879 w 914479"/>
                    <a:gd name="connsiteY8" fmla="*/ 254000 h 321732"/>
                    <a:gd name="connsiteX9" fmla="*/ 622379 w 914479"/>
                    <a:gd name="connsiteY9" fmla="*/ 228600 h 321732"/>
                    <a:gd name="connsiteX10" fmla="*/ 690112 w 914479"/>
                    <a:gd name="connsiteY10" fmla="*/ 203200 h 321732"/>
                    <a:gd name="connsiteX11" fmla="*/ 740912 w 914479"/>
                    <a:gd name="connsiteY11" fmla="*/ 165100 h 321732"/>
                    <a:gd name="connsiteX12" fmla="*/ 791712 w 914479"/>
                    <a:gd name="connsiteY12" fmla="*/ 131233 h 321732"/>
                    <a:gd name="connsiteX13" fmla="*/ 838278 w 914479"/>
                    <a:gd name="connsiteY13" fmla="*/ 97367 h 321732"/>
                    <a:gd name="connsiteX14" fmla="*/ 867912 w 914479"/>
                    <a:gd name="connsiteY14" fmla="*/ 63500 h 321732"/>
                    <a:gd name="connsiteX15" fmla="*/ 876380 w 914479"/>
                    <a:gd name="connsiteY15" fmla="*/ 59267 h 321732"/>
                    <a:gd name="connsiteX16" fmla="*/ 914479 w 914479"/>
                    <a:gd name="connsiteY16" fmla="*/ 63500 h 321732"/>
                    <a:gd name="connsiteX17" fmla="*/ 745146 w 914479"/>
                    <a:gd name="connsiteY17" fmla="*/ 0 h 32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4479" h="321732">
                      <a:moveTo>
                        <a:pt x="67812" y="148167"/>
                      </a:moveTo>
                      <a:cubicBezTo>
                        <a:pt x="70634" y="184856"/>
                        <a:pt x="-2743" y="276577"/>
                        <a:pt x="79" y="313266"/>
                      </a:cubicBezTo>
                      <a:lnTo>
                        <a:pt x="101679" y="321732"/>
                      </a:lnTo>
                      <a:lnTo>
                        <a:pt x="169412" y="317500"/>
                      </a:lnTo>
                      <a:lnTo>
                        <a:pt x="228679" y="313266"/>
                      </a:lnTo>
                      <a:lnTo>
                        <a:pt x="321812" y="300566"/>
                      </a:lnTo>
                      <a:lnTo>
                        <a:pt x="389546" y="292100"/>
                      </a:lnTo>
                      <a:lnTo>
                        <a:pt x="474212" y="275166"/>
                      </a:lnTo>
                      <a:lnTo>
                        <a:pt x="558879" y="254000"/>
                      </a:lnTo>
                      <a:lnTo>
                        <a:pt x="622379" y="228600"/>
                      </a:lnTo>
                      <a:lnTo>
                        <a:pt x="690112" y="203200"/>
                      </a:lnTo>
                      <a:lnTo>
                        <a:pt x="740912" y="165100"/>
                      </a:lnTo>
                      <a:lnTo>
                        <a:pt x="791712" y="131233"/>
                      </a:lnTo>
                      <a:lnTo>
                        <a:pt x="838278" y="97367"/>
                      </a:lnTo>
                      <a:lnTo>
                        <a:pt x="867912" y="63500"/>
                      </a:lnTo>
                      <a:lnTo>
                        <a:pt x="876380" y="59267"/>
                      </a:lnTo>
                      <a:lnTo>
                        <a:pt x="914479" y="63500"/>
                      </a:lnTo>
                      <a:lnTo>
                        <a:pt x="745146" y="0"/>
                      </a:lnTo>
                    </a:path>
                  </a:pathLst>
                </a:custGeom>
                <a:ln w="9525"/>
              </p:spPr>
              <p:style>
                <a:lnRef idx="1">
                  <a:schemeClr val="dk1"/>
                </a:lnRef>
                <a:fillRef idx="0">
                  <a:schemeClr val="dk1"/>
                </a:fillRef>
                <a:effectRef idx="0">
                  <a:schemeClr val="dk1"/>
                </a:effectRef>
                <a:fontRef idx="minor">
                  <a:schemeClr val="tx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p>
              </p:txBody>
            </p:sp>
          </p:grpSp>
          <p:sp>
            <p:nvSpPr>
              <p:cNvPr id="77" name="Freihandform: Form 76">
                <a:extLst>
                  <a:ext uri="{FF2B5EF4-FFF2-40B4-BE49-F238E27FC236}">
                    <a16:creationId xmlns:a16="http://schemas.microsoft.com/office/drawing/2014/main" xmlns="" id="{5E60E24D-9A26-486B-9CBF-1820EF7FF6E6}"/>
                  </a:ext>
                </a:extLst>
              </p:cNvPr>
              <p:cNvSpPr/>
              <p:nvPr/>
            </p:nvSpPr>
            <p:spPr>
              <a:xfrm>
                <a:off x="8596604" y="4323184"/>
                <a:ext cx="1312506" cy="1057469"/>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12506" h="1057469">
                    <a:moveTo>
                      <a:pt x="55984" y="6220"/>
                    </a:moveTo>
                    <a:lnTo>
                      <a:pt x="130629" y="0"/>
                    </a:lnTo>
                    <a:lnTo>
                      <a:pt x="248816" y="6220"/>
                    </a:lnTo>
                    <a:lnTo>
                      <a:pt x="286139" y="6220"/>
                    </a:lnTo>
                    <a:lnTo>
                      <a:pt x="360784" y="24881"/>
                    </a:lnTo>
                    <a:lnTo>
                      <a:pt x="447869" y="37322"/>
                    </a:lnTo>
                    <a:lnTo>
                      <a:pt x="541176" y="55983"/>
                    </a:lnTo>
                    <a:lnTo>
                      <a:pt x="609600" y="68424"/>
                    </a:lnTo>
                    <a:lnTo>
                      <a:pt x="696686" y="93306"/>
                    </a:lnTo>
                    <a:lnTo>
                      <a:pt x="777551" y="111967"/>
                    </a:lnTo>
                    <a:lnTo>
                      <a:pt x="839755" y="130628"/>
                    </a:lnTo>
                    <a:lnTo>
                      <a:pt x="908180" y="161730"/>
                    </a:lnTo>
                    <a:lnTo>
                      <a:pt x="979102" y="197778"/>
                    </a:lnTo>
                    <a:lnTo>
                      <a:pt x="1057469" y="242596"/>
                    </a:lnTo>
                    <a:lnTo>
                      <a:pt x="1115951" y="302301"/>
                    </a:lnTo>
                    <a:lnTo>
                      <a:pt x="1175657" y="354563"/>
                    </a:lnTo>
                    <a:lnTo>
                      <a:pt x="1219200" y="422987"/>
                    </a:lnTo>
                    <a:lnTo>
                      <a:pt x="1264069" y="501355"/>
                    </a:lnTo>
                    <a:lnTo>
                      <a:pt x="1293845" y="578498"/>
                    </a:lnTo>
                    <a:lnTo>
                      <a:pt x="1312506" y="659363"/>
                    </a:lnTo>
                    <a:lnTo>
                      <a:pt x="1312506" y="746449"/>
                    </a:lnTo>
                    <a:lnTo>
                      <a:pt x="1293845" y="833534"/>
                    </a:lnTo>
                    <a:lnTo>
                      <a:pt x="1262743" y="901959"/>
                    </a:lnTo>
                    <a:lnTo>
                      <a:pt x="1212980" y="964163"/>
                    </a:lnTo>
                    <a:lnTo>
                      <a:pt x="1150776" y="1007706"/>
                    </a:lnTo>
                    <a:lnTo>
                      <a:pt x="1069910" y="1045028"/>
                    </a:lnTo>
                    <a:lnTo>
                      <a:pt x="989045" y="1057469"/>
                    </a:lnTo>
                    <a:lnTo>
                      <a:pt x="901959" y="1057469"/>
                    </a:lnTo>
                    <a:lnTo>
                      <a:pt x="821094" y="1051249"/>
                    </a:lnTo>
                    <a:lnTo>
                      <a:pt x="740229" y="1032587"/>
                    </a:lnTo>
                    <a:lnTo>
                      <a:pt x="665584" y="1001485"/>
                    </a:lnTo>
                    <a:lnTo>
                      <a:pt x="590939" y="957943"/>
                    </a:lnTo>
                    <a:lnTo>
                      <a:pt x="522514" y="914400"/>
                    </a:lnTo>
                    <a:lnTo>
                      <a:pt x="460310" y="858416"/>
                    </a:lnTo>
                    <a:lnTo>
                      <a:pt x="410547" y="796212"/>
                    </a:lnTo>
                    <a:lnTo>
                      <a:pt x="354563" y="734008"/>
                    </a:lnTo>
                    <a:lnTo>
                      <a:pt x="304800" y="678024"/>
                    </a:lnTo>
                    <a:lnTo>
                      <a:pt x="248816" y="609600"/>
                    </a:lnTo>
                    <a:lnTo>
                      <a:pt x="205274" y="547396"/>
                    </a:lnTo>
                    <a:lnTo>
                      <a:pt x="161731" y="472751"/>
                    </a:lnTo>
                    <a:lnTo>
                      <a:pt x="118188" y="398106"/>
                    </a:lnTo>
                    <a:lnTo>
                      <a:pt x="74645" y="323461"/>
                    </a:lnTo>
                    <a:lnTo>
                      <a:pt x="43543" y="255036"/>
                    </a:lnTo>
                    <a:lnTo>
                      <a:pt x="6220" y="192832"/>
                    </a:lnTo>
                    <a:lnTo>
                      <a:pt x="0" y="130628"/>
                    </a:lnTo>
                    <a:lnTo>
                      <a:pt x="55984" y="6220"/>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Freihandform: Form 77">
                <a:extLst>
                  <a:ext uri="{FF2B5EF4-FFF2-40B4-BE49-F238E27FC236}">
                    <a16:creationId xmlns:a16="http://schemas.microsoft.com/office/drawing/2014/main" xmlns="" id="{A85D1F33-2BAA-46B2-9398-F776F1A98AF3}"/>
                  </a:ext>
                </a:extLst>
              </p:cNvPr>
              <p:cNvSpPr/>
              <p:nvPr/>
            </p:nvSpPr>
            <p:spPr>
              <a:xfrm>
                <a:off x="8596603" y="4314664"/>
                <a:ext cx="2151343" cy="1613946"/>
              </a:xfrm>
              <a:custGeom>
                <a:avLst/>
                <a:gdLst>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44082 w 1312506"/>
                  <a:gd name="connsiteY17" fmla="*/ 503853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3453 w 1312506"/>
                  <a:gd name="connsiteY14" fmla="*/ 304800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6604 w 1312506"/>
                  <a:gd name="connsiteY12" fmla="*/ 205273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10547 w 1312506"/>
                  <a:gd name="connsiteY34" fmla="*/ 796212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4563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11967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6686 w 1312506"/>
                  <a:gd name="connsiteY8" fmla="*/ 93306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4881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6139 w 1312506"/>
                  <a:gd name="connsiteY3" fmla="*/ 6220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6220 w 1312506"/>
                  <a:gd name="connsiteY43" fmla="*/ 192832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3543 w 1312506"/>
                  <a:gd name="connsiteY42" fmla="*/ 255036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2317 w 1312506"/>
                  <a:gd name="connsiteY43" fmla="*/ 181343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30628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55984 w 1312506"/>
                  <a:gd name="connsiteY45"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55984 w 1312506"/>
                  <a:gd name="connsiteY46" fmla="*/ 6220 h 1057469"/>
                  <a:gd name="connsiteX0" fmla="*/ 55984 w 1312506"/>
                  <a:gd name="connsiteY0" fmla="*/ 6220 h 1057469"/>
                  <a:gd name="connsiteX1" fmla="*/ 130629 w 1312506"/>
                  <a:gd name="connsiteY1" fmla="*/ 0 h 1057469"/>
                  <a:gd name="connsiteX2" fmla="*/ 248816 w 1312506"/>
                  <a:gd name="connsiteY2" fmla="*/ 6220 h 1057469"/>
                  <a:gd name="connsiteX3" fmla="*/ 280043 w 1312506"/>
                  <a:gd name="connsiteY3" fmla="*/ 7861 h 1057469"/>
                  <a:gd name="connsiteX4" fmla="*/ 360784 w 1312506"/>
                  <a:gd name="connsiteY4" fmla="*/ 23240 h 1057469"/>
                  <a:gd name="connsiteX5" fmla="*/ 447869 w 1312506"/>
                  <a:gd name="connsiteY5" fmla="*/ 37322 h 1057469"/>
                  <a:gd name="connsiteX6" fmla="*/ 541176 w 1312506"/>
                  <a:gd name="connsiteY6" fmla="*/ 55983 h 1057469"/>
                  <a:gd name="connsiteX7" fmla="*/ 609600 w 1312506"/>
                  <a:gd name="connsiteY7" fmla="*/ 68424 h 1057469"/>
                  <a:gd name="connsiteX8" fmla="*/ 693638 w 1312506"/>
                  <a:gd name="connsiteY8" fmla="*/ 86741 h 1057469"/>
                  <a:gd name="connsiteX9" fmla="*/ 777551 w 1312506"/>
                  <a:gd name="connsiteY9" fmla="*/ 108684 h 1057469"/>
                  <a:gd name="connsiteX10" fmla="*/ 839755 w 1312506"/>
                  <a:gd name="connsiteY10" fmla="*/ 130628 h 1057469"/>
                  <a:gd name="connsiteX11" fmla="*/ 908180 w 1312506"/>
                  <a:gd name="connsiteY11" fmla="*/ 161730 h 1057469"/>
                  <a:gd name="connsiteX12" fmla="*/ 979102 w 1312506"/>
                  <a:gd name="connsiteY12" fmla="*/ 197778 h 1057469"/>
                  <a:gd name="connsiteX13" fmla="*/ 1057469 w 1312506"/>
                  <a:gd name="connsiteY13" fmla="*/ 242596 h 1057469"/>
                  <a:gd name="connsiteX14" fmla="*/ 1115951 w 1312506"/>
                  <a:gd name="connsiteY14" fmla="*/ 302301 h 1057469"/>
                  <a:gd name="connsiteX15" fmla="*/ 1175657 w 1312506"/>
                  <a:gd name="connsiteY15" fmla="*/ 354563 h 1057469"/>
                  <a:gd name="connsiteX16" fmla="*/ 1219200 w 1312506"/>
                  <a:gd name="connsiteY16" fmla="*/ 422987 h 1057469"/>
                  <a:gd name="connsiteX17" fmla="*/ 1264069 w 1312506"/>
                  <a:gd name="connsiteY17" fmla="*/ 501355 h 1057469"/>
                  <a:gd name="connsiteX18" fmla="*/ 1293845 w 1312506"/>
                  <a:gd name="connsiteY18" fmla="*/ 578498 h 1057469"/>
                  <a:gd name="connsiteX19" fmla="*/ 1312506 w 1312506"/>
                  <a:gd name="connsiteY19" fmla="*/ 659363 h 1057469"/>
                  <a:gd name="connsiteX20" fmla="*/ 1312506 w 1312506"/>
                  <a:gd name="connsiteY20" fmla="*/ 746449 h 1057469"/>
                  <a:gd name="connsiteX21" fmla="*/ 1293845 w 1312506"/>
                  <a:gd name="connsiteY21" fmla="*/ 833534 h 1057469"/>
                  <a:gd name="connsiteX22" fmla="*/ 1262743 w 1312506"/>
                  <a:gd name="connsiteY22" fmla="*/ 901959 h 1057469"/>
                  <a:gd name="connsiteX23" fmla="*/ 1212980 w 1312506"/>
                  <a:gd name="connsiteY23" fmla="*/ 964163 h 1057469"/>
                  <a:gd name="connsiteX24" fmla="*/ 1150776 w 1312506"/>
                  <a:gd name="connsiteY24" fmla="*/ 1007706 h 1057469"/>
                  <a:gd name="connsiteX25" fmla="*/ 1069910 w 1312506"/>
                  <a:gd name="connsiteY25" fmla="*/ 1045028 h 1057469"/>
                  <a:gd name="connsiteX26" fmla="*/ 989045 w 1312506"/>
                  <a:gd name="connsiteY26" fmla="*/ 1057469 h 1057469"/>
                  <a:gd name="connsiteX27" fmla="*/ 901959 w 1312506"/>
                  <a:gd name="connsiteY27" fmla="*/ 1057469 h 1057469"/>
                  <a:gd name="connsiteX28" fmla="*/ 821094 w 1312506"/>
                  <a:gd name="connsiteY28" fmla="*/ 1051249 h 1057469"/>
                  <a:gd name="connsiteX29" fmla="*/ 740229 w 1312506"/>
                  <a:gd name="connsiteY29" fmla="*/ 1032587 h 1057469"/>
                  <a:gd name="connsiteX30" fmla="*/ 665584 w 1312506"/>
                  <a:gd name="connsiteY30" fmla="*/ 1001485 h 1057469"/>
                  <a:gd name="connsiteX31" fmla="*/ 590939 w 1312506"/>
                  <a:gd name="connsiteY31" fmla="*/ 957943 h 1057469"/>
                  <a:gd name="connsiteX32" fmla="*/ 522514 w 1312506"/>
                  <a:gd name="connsiteY32" fmla="*/ 914400 h 1057469"/>
                  <a:gd name="connsiteX33" fmla="*/ 460310 w 1312506"/>
                  <a:gd name="connsiteY33" fmla="*/ 858416 h 1057469"/>
                  <a:gd name="connsiteX34" fmla="*/ 402926 w 1312506"/>
                  <a:gd name="connsiteY34" fmla="*/ 799494 h 1057469"/>
                  <a:gd name="connsiteX35" fmla="*/ 351515 w 1312506"/>
                  <a:gd name="connsiteY35" fmla="*/ 734008 h 1057469"/>
                  <a:gd name="connsiteX36" fmla="*/ 304800 w 1312506"/>
                  <a:gd name="connsiteY36" fmla="*/ 678024 h 1057469"/>
                  <a:gd name="connsiteX37" fmla="*/ 248816 w 1312506"/>
                  <a:gd name="connsiteY37" fmla="*/ 609600 h 1057469"/>
                  <a:gd name="connsiteX38" fmla="*/ 205274 w 1312506"/>
                  <a:gd name="connsiteY38" fmla="*/ 547396 h 1057469"/>
                  <a:gd name="connsiteX39" fmla="*/ 161731 w 1312506"/>
                  <a:gd name="connsiteY39" fmla="*/ 472751 h 1057469"/>
                  <a:gd name="connsiteX40" fmla="*/ 118188 w 1312506"/>
                  <a:gd name="connsiteY40" fmla="*/ 398106 h 1057469"/>
                  <a:gd name="connsiteX41" fmla="*/ 74645 w 1312506"/>
                  <a:gd name="connsiteY41" fmla="*/ 323461 h 1057469"/>
                  <a:gd name="connsiteX42" fmla="*/ 45067 w 1312506"/>
                  <a:gd name="connsiteY42" fmla="*/ 253394 h 1057469"/>
                  <a:gd name="connsiteX43" fmla="*/ 13841 w 1312506"/>
                  <a:gd name="connsiteY43" fmla="*/ 176419 h 1057469"/>
                  <a:gd name="connsiteX44" fmla="*/ 0 w 1312506"/>
                  <a:gd name="connsiteY44" fmla="*/ 124062 h 1057469"/>
                  <a:gd name="connsiteX45" fmla="*/ 12350 w 1312506"/>
                  <a:gd name="connsiteY45" fmla="*/ 61121 h 1057469"/>
                  <a:gd name="connsiteX46" fmla="*/ 36738 w 1312506"/>
                  <a:gd name="connsiteY46" fmla="*/ 15161 h 1057469"/>
                  <a:gd name="connsiteX47" fmla="*/ 55984 w 1312506"/>
                  <a:gd name="connsiteY47" fmla="*/ 6220 h 1057469"/>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6138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40220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1176 w 1312506"/>
                  <a:gd name="connsiteY7" fmla="*/ 58881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71322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 name="connsiteX0" fmla="*/ 55984 w 1312506"/>
                  <a:gd name="connsiteY0" fmla="*/ 9118 h 1060367"/>
                  <a:gd name="connsiteX1" fmla="*/ 130629 w 1312506"/>
                  <a:gd name="connsiteY1" fmla="*/ 2898 h 1060367"/>
                  <a:gd name="connsiteX2" fmla="*/ 192207 w 1312506"/>
                  <a:gd name="connsiteY2" fmla="*/ 3 h 1060367"/>
                  <a:gd name="connsiteX3" fmla="*/ 248816 w 1312506"/>
                  <a:gd name="connsiteY3" fmla="*/ 9118 h 1060367"/>
                  <a:gd name="connsiteX4" fmla="*/ 280043 w 1312506"/>
                  <a:gd name="connsiteY4" fmla="*/ 10759 h 1060367"/>
                  <a:gd name="connsiteX5" fmla="*/ 360784 w 1312506"/>
                  <a:gd name="connsiteY5" fmla="*/ 22855 h 1060367"/>
                  <a:gd name="connsiteX6" fmla="*/ 447869 w 1312506"/>
                  <a:gd name="connsiteY6" fmla="*/ 36937 h 1060367"/>
                  <a:gd name="connsiteX7" fmla="*/ 544225 w 1312506"/>
                  <a:gd name="connsiteY7" fmla="*/ 57240 h 1060367"/>
                  <a:gd name="connsiteX8" fmla="*/ 609600 w 1312506"/>
                  <a:gd name="connsiteY8" fmla="*/ 68039 h 1060367"/>
                  <a:gd name="connsiteX9" fmla="*/ 693638 w 1312506"/>
                  <a:gd name="connsiteY9" fmla="*/ 89639 h 1060367"/>
                  <a:gd name="connsiteX10" fmla="*/ 777551 w 1312506"/>
                  <a:gd name="connsiteY10" fmla="*/ 111582 h 1060367"/>
                  <a:gd name="connsiteX11" fmla="*/ 839755 w 1312506"/>
                  <a:gd name="connsiteY11" fmla="*/ 133526 h 1060367"/>
                  <a:gd name="connsiteX12" fmla="*/ 908180 w 1312506"/>
                  <a:gd name="connsiteY12" fmla="*/ 164628 h 1060367"/>
                  <a:gd name="connsiteX13" fmla="*/ 979102 w 1312506"/>
                  <a:gd name="connsiteY13" fmla="*/ 200676 h 1060367"/>
                  <a:gd name="connsiteX14" fmla="*/ 1057469 w 1312506"/>
                  <a:gd name="connsiteY14" fmla="*/ 245494 h 1060367"/>
                  <a:gd name="connsiteX15" fmla="*/ 1115951 w 1312506"/>
                  <a:gd name="connsiteY15" fmla="*/ 305199 h 1060367"/>
                  <a:gd name="connsiteX16" fmla="*/ 1175657 w 1312506"/>
                  <a:gd name="connsiteY16" fmla="*/ 357461 h 1060367"/>
                  <a:gd name="connsiteX17" fmla="*/ 1219200 w 1312506"/>
                  <a:gd name="connsiteY17" fmla="*/ 425885 h 1060367"/>
                  <a:gd name="connsiteX18" fmla="*/ 1264069 w 1312506"/>
                  <a:gd name="connsiteY18" fmla="*/ 504253 h 1060367"/>
                  <a:gd name="connsiteX19" fmla="*/ 1293845 w 1312506"/>
                  <a:gd name="connsiteY19" fmla="*/ 581396 h 1060367"/>
                  <a:gd name="connsiteX20" fmla="*/ 1312506 w 1312506"/>
                  <a:gd name="connsiteY20" fmla="*/ 662261 h 1060367"/>
                  <a:gd name="connsiteX21" fmla="*/ 1312506 w 1312506"/>
                  <a:gd name="connsiteY21" fmla="*/ 749347 h 1060367"/>
                  <a:gd name="connsiteX22" fmla="*/ 1293845 w 1312506"/>
                  <a:gd name="connsiteY22" fmla="*/ 836432 h 1060367"/>
                  <a:gd name="connsiteX23" fmla="*/ 1262743 w 1312506"/>
                  <a:gd name="connsiteY23" fmla="*/ 904857 h 1060367"/>
                  <a:gd name="connsiteX24" fmla="*/ 1212980 w 1312506"/>
                  <a:gd name="connsiteY24" fmla="*/ 967061 h 1060367"/>
                  <a:gd name="connsiteX25" fmla="*/ 1150776 w 1312506"/>
                  <a:gd name="connsiteY25" fmla="*/ 1010604 h 1060367"/>
                  <a:gd name="connsiteX26" fmla="*/ 1069910 w 1312506"/>
                  <a:gd name="connsiteY26" fmla="*/ 1047926 h 1060367"/>
                  <a:gd name="connsiteX27" fmla="*/ 989045 w 1312506"/>
                  <a:gd name="connsiteY27" fmla="*/ 1060367 h 1060367"/>
                  <a:gd name="connsiteX28" fmla="*/ 901959 w 1312506"/>
                  <a:gd name="connsiteY28" fmla="*/ 1060367 h 1060367"/>
                  <a:gd name="connsiteX29" fmla="*/ 821094 w 1312506"/>
                  <a:gd name="connsiteY29" fmla="*/ 1054147 h 1060367"/>
                  <a:gd name="connsiteX30" fmla="*/ 740229 w 1312506"/>
                  <a:gd name="connsiteY30" fmla="*/ 1035485 h 1060367"/>
                  <a:gd name="connsiteX31" fmla="*/ 665584 w 1312506"/>
                  <a:gd name="connsiteY31" fmla="*/ 1004383 h 1060367"/>
                  <a:gd name="connsiteX32" fmla="*/ 590939 w 1312506"/>
                  <a:gd name="connsiteY32" fmla="*/ 960841 h 1060367"/>
                  <a:gd name="connsiteX33" fmla="*/ 522514 w 1312506"/>
                  <a:gd name="connsiteY33" fmla="*/ 917298 h 1060367"/>
                  <a:gd name="connsiteX34" fmla="*/ 460310 w 1312506"/>
                  <a:gd name="connsiteY34" fmla="*/ 861314 h 1060367"/>
                  <a:gd name="connsiteX35" fmla="*/ 402926 w 1312506"/>
                  <a:gd name="connsiteY35" fmla="*/ 802392 h 1060367"/>
                  <a:gd name="connsiteX36" fmla="*/ 351515 w 1312506"/>
                  <a:gd name="connsiteY36" fmla="*/ 736906 h 1060367"/>
                  <a:gd name="connsiteX37" fmla="*/ 304800 w 1312506"/>
                  <a:gd name="connsiteY37" fmla="*/ 680922 h 1060367"/>
                  <a:gd name="connsiteX38" fmla="*/ 248816 w 1312506"/>
                  <a:gd name="connsiteY38" fmla="*/ 612498 h 1060367"/>
                  <a:gd name="connsiteX39" fmla="*/ 205274 w 1312506"/>
                  <a:gd name="connsiteY39" fmla="*/ 550294 h 1060367"/>
                  <a:gd name="connsiteX40" fmla="*/ 161731 w 1312506"/>
                  <a:gd name="connsiteY40" fmla="*/ 475649 h 1060367"/>
                  <a:gd name="connsiteX41" fmla="*/ 118188 w 1312506"/>
                  <a:gd name="connsiteY41" fmla="*/ 401004 h 1060367"/>
                  <a:gd name="connsiteX42" fmla="*/ 74645 w 1312506"/>
                  <a:gd name="connsiteY42" fmla="*/ 326359 h 1060367"/>
                  <a:gd name="connsiteX43" fmla="*/ 45067 w 1312506"/>
                  <a:gd name="connsiteY43" fmla="*/ 256292 h 1060367"/>
                  <a:gd name="connsiteX44" fmla="*/ 13841 w 1312506"/>
                  <a:gd name="connsiteY44" fmla="*/ 179317 h 1060367"/>
                  <a:gd name="connsiteX45" fmla="*/ 0 w 1312506"/>
                  <a:gd name="connsiteY45" fmla="*/ 126960 h 1060367"/>
                  <a:gd name="connsiteX46" fmla="*/ 12350 w 1312506"/>
                  <a:gd name="connsiteY46" fmla="*/ 64019 h 1060367"/>
                  <a:gd name="connsiteX47" fmla="*/ 36738 w 1312506"/>
                  <a:gd name="connsiteY47" fmla="*/ 18059 h 1060367"/>
                  <a:gd name="connsiteX48" fmla="*/ 55984 w 1312506"/>
                  <a:gd name="connsiteY48" fmla="*/ 9118 h 106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12506" h="1060367">
                    <a:moveTo>
                      <a:pt x="55984" y="9118"/>
                    </a:moveTo>
                    <a:lnTo>
                      <a:pt x="130629" y="2898"/>
                    </a:lnTo>
                    <a:cubicBezTo>
                      <a:pt x="151155" y="3027"/>
                      <a:pt x="171681" y="-126"/>
                      <a:pt x="192207" y="3"/>
                    </a:cubicBezTo>
                    <a:lnTo>
                      <a:pt x="248816" y="9118"/>
                    </a:lnTo>
                    <a:lnTo>
                      <a:pt x="280043" y="10759"/>
                    </a:lnTo>
                    <a:lnTo>
                      <a:pt x="360784" y="22855"/>
                    </a:lnTo>
                    <a:lnTo>
                      <a:pt x="447869" y="36937"/>
                    </a:lnTo>
                    <a:lnTo>
                      <a:pt x="544225" y="57240"/>
                    </a:lnTo>
                    <a:lnTo>
                      <a:pt x="609600" y="68039"/>
                    </a:lnTo>
                    <a:lnTo>
                      <a:pt x="693638" y="89639"/>
                    </a:lnTo>
                    <a:lnTo>
                      <a:pt x="777551" y="111582"/>
                    </a:lnTo>
                    <a:lnTo>
                      <a:pt x="839755" y="133526"/>
                    </a:lnTo>
                    <a:lnTo>
                      <a:pt x="908180" y="164628"/>
                    </a:lnTo>
                    <a:lnTo>
                      <a:pt x="979102" y="200676"/>
                    </a:lnTo>
                    <a:lnTo>
                      <a:pt x="1057469" y="245494"/>
                    </a:lnTo>
                    <a:lnTo>
                      <a:pt x="1115951" y="305199"/>
                    </a:lnTo>
                    <a:lnTo>
                      <a:pt x="1175657" y="357461"/>
                    </a:lnTo>
                    <a:lnTo>
                      <a:pt x="1219200" y="425885"/>
                    </a:lnTo>
                    <a:lnTo>
                      <a:pt x="1264069" y="504253"/>
                    </a:lnTo>
                    <a:lnTo>
                      <a:pt x="1293845" y="581396"/>
                    </a:lnTo>
                    <a:lnTo>
                      <a:pt x="1312506" y="662261"/>
                    </a:lnTo>
                    <a:lnTo>
                      <a:pt x="1312506" y="749347"/>
                    </a:lnTo>
                    <a:lnTo>
                      <a:pt x="1293845" y="836432"/>
                    </a:lnTo>
                    <a:lnTo>
                      <a:pt x="1262743" y="904857"/>
                    </a:lnTo>
                    <a:lnTo>
                      <a:pt x="1212980" y="967061"/>
                    </a:lnTo>
                    <a:lnTo>
                      <a:pt x="1150776" y="1010604"/>
                    </a:lnTo>
                    <a:lnTo>
                      <a:pt x="1069910" y="1047926"/>
                    </a:lnTo>
                    <a:lnTo>
                      <a:pt x="989045" y="1060367"/>
                    </a:lnTo>
                    <a:lnTo>
                      <a:pt x="901959" y="1060367"/>
                    </a:lnTo>
                    <a:lnTo>
                      <a:pt x="821094" y="1054147"/>
                    </a:lnTo>
                    <a:lnTo>
                      <a:pt x="740229" y="1035485"/>
                    </a:lnTo>
                    <a:lnTo>
                      <a:pt x="665584" y="1004383"/>
                    </a:lnTo>
                    <a:lnTo>
                      <a:pt x="590939" y="960841"/>
                    </a:lnTo>
                    <a:lnTo>
                      <a:pt x="522514" y="917298"/>
                    </a:lnTo>
                    <a:lnTo>
                      <a:pt x="460310" y="861314"/>
                    </a:lnTo>
                    <a:lnTo>
                      <a:pt x="402926" y="802392"/>
                    </a:lnTo>
                    <a:cubicBezTo>
                      <a:pt x="386805" y="780563"/>
                      <a:pt x="367869" y="757151"/>
                      <a:pt x="351515" y="736906"/>
                    </a:cubicBezTo>
                    <a:cubicBezTo>
                      <a:pt x="335161" y="716661"/>
                      <a:pt x="321388" y="699583"/>
                      <a:pt x="304800" y="680922"/>
                    </a:cubicBezTo>
                    <a:lnTo>
                      <a:pt x="248816" y="612498"/>
                    </a:lnTo>
                    <a:lnTo>
                      <a:pt x="205274" y="550294"/>
                    </a:lnTo>
                    <a:lnTo>
                      <a:pt x="161731" y="475649"/>
                    </a:lnTo>
                    <a:lnTo>
                      <a:pt x="118188" y="401004"/>
                    </a:lnTo>
                    <a:lnTo>
                      <a:pt x="74645" y="326359"/>
                    </a:lnTo>
                    <a:lnTo>
                      <a:pt x="45067" y="256292"/>
                    </a:lnTo>
                    <a:lnTo>
                      <a:pt x="13841" y="179317"/>
                    </a:lnTo>
                    <a:lnTo>
                      <a:pt x="0" y="126960"/>
                    </a:lnTo>
                    <a:cubicBezTo>
                      <a:pt x="8181" y="110904"/>
                      <a:pt x="4169" y="80075"/>
                      <a:pt x="12350" y="64019"/>
                    </a:cubicBezTo>
                    <a:cubicBezTo>
                      <a:pt x="21495" y="51982"/>
                      <a:pt x="27593" y="30096"/>
                      <a:pt x="36738" y="18059"/>
                    </a:cubicBezTo>
                    <a:lnTo>
                      <a:pt x="55984" y="9118"/>
                    </a:lnTo>
                    <a:close/>
                  </a:path>
                </a:pathLst>
              </a:custGeom>
              <a:solidFill>
                <a:srgbClr val="FFFFFF">
                  <a:alpha val="50196"/>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4" name="Textfeld 73">
              <a:extLst>
                <a:ext uri="{FF2B5EF4-FFF2-40B4-BE49-F238E27FC236}">
                  <a16:creationId xmlns:a16="http://schemas.microsoft.com/office/drawing/2014/main" xmlns="" id="{5111849C-4538-4E14-B93A-FCE5D0E8D7EE}"/>
                </a:ext>
              </a:extLst>
            </p:cNvPr>
            <p:cNvSpPr txBox="1"/>
            <p:nvPr/>
          </p:nvSpPr>
          <p:spPr>
            <a:xfrm>
              <a:off x="4680803" y="1564407"/>
              <a:ext cx="389850" cy="400110"/>
            </a:xfrm>
            <a:prstGeom prst="rect">
              <a:avLst/>
            </a:prstGeom>
            <a:noFill/>
          </p:spPr>
          <p:txBody>
            <a:bodyPr wrap="none" rtlCol="0">
              <a:spAutoFit/>
            </a:bodyPr>
            <a:lstStyle/>
            <a:p>
              <a:r>
                <a:rPr lang="en-GB" sz="2000" dirty="0">
                  <a:latin typeface="Source Sans Pro" panose="020B0503030403020204" pitchFamily="34" charset="0"/>
                  <a:ea typeface="Source Sans Pro" panose="020B0503030403020204" pitchFamily="34" charset="0"/>
                </a:rPr>
                <a:t>4)</a:t>
              </a:r>
            </a:p>
          </p:txBody>
        </p:sp>
        <p:sp>
          <p:nvSpPr>
            <p:cNvPr id="75" name="Textfeld 74">
              <a:extLst>
                <a:ext uri="{FF2B5EF4-FFF2-40B4-BE49-F238E27FC236}">
                  <a16:creationId xmlns:a16="http://schemas.microsoft.com/office/drawing/2014/main" xmlns="" id="{B51EC115-9714-4C78-AFFF-87799EDCEDDC}"/>
                </a:ext>
              </a:extLst>
            </p:cNvPr>
            <p:cNvSpPr txBox="1"/>
            <p:nvPr/>
          </p:nvSpPr>
          <p:spPr>
            <a:xfrm>
              <a:off x="5926450" y="3834810"/>
              <a:ext cx="2736968" cy="584775"/>
            </a:xfrm>
            <a:prstGeom prst="rect">
              <a:avLst/>
            </a:prstGeom>
            <a:noFill/>
          </p:spPr>
          <p:txBody>
            <a:bodyPr wrap="none" rtlCol="0">
              <a:spAutoFit/>
            </a:bodyPr>
            <a:lstStyle/>
            <a:p>
              <a:r>
                <a:rPr lang="en-GB" sz="1600" dirty="0">
                  <a:latin typeface="Source Sans Pro" panose="020B0503030403020204" pitchFamily="34" charset="0"/>
                </a:rPr>
                <a:t>Vehicle leaves detection area,</a:t>
              </a:r>
              <a:br>
                <a:rPr lang="en-GB" sz="1600" dirty="0">
                  <a:latin typeface="Source Sans Pro" panose="020B0503030403020204" pitchFamily="34" charset="0"/>
                </a:rPr>
              </a:br>
              <a:r>
                <a:rPr lang="en-GB" sz="1600" dirty="0">
                  <a:latin typeface="Source Sans Pro" panose="020B0503030403020204" pitchFamily="34" charset="0"/>
                </a:rPr>
                <a:t>change to non-detection state</a:t>
              </a:r>
              <a:endParaRPr lang="en-GB" sz="1600" dirty="0">
                <a:latin typeface="Source Sans Pro" panose="020B0503030403020204" pitchFamily="34" charset="0"/>
                <a:ea typeface="Source Sans Pro" panose="020B0503030403020204" pitchFamily="34" charset="0"/>
              </a:endParaRPr>
            </a:p>
          </p:txBody>
        </p:sp>
      </p:grpSp>
    </p:spTree>
    <p:extLst>
      <p:ext uri="{BB962C8B-B14F-4D97-AF65-F5344CB8AC3E}">
        <p14:creationId xmlns:p14="http://schemas.microsoft.com/office/powerpoint/2010/main" val="249529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8"/>
                                        </p:tgtEl>
                                        <p:attrNameLst>
                                          <p:attrName>style.visibility</p:attrName>
                                        </p:attrNameLst>
                                      </p:cBhvr>
                                      <p:to>
                                        <p:strVal val="visible"/>
                                      </p:to>
                                    </p:set>
                                  </p:childTnLst>
                                </p:cTn>
                              </p:par>
                              <p:par>
                                <p:cTn id="13" presetID="0" presetClass="path" presetSubtype="0" accel="50000" decel="50000" fill="hold" nodeType="withEffect">
                                  <p:stCondLst>
                                    <p:cond delay="750"/>
                                  </p:stCondLst>
                                  <p:childTnLst>
                                    <p:animMotion origin="layout" path="M -8.33333E-7 -2.96296E-6 L -0.1158 0.0571 " pathEditMode="relative" rAng="0" ptsTypes="AA">
                                      <p:cBhvr>
                                        <p:cTn id="14" dur="2000" fill="hold"/>
                                        <p:tgtEl>
                                          <p:spTgt spid="88"/>
                                        </p:tgtEl>
                                        <p:attrNameLst>
                                          <p:attrName>ppt_x</p:attrName>
                                          <p:attrName>ppt_y</p:attrName>
                                        </p:attrNameLst>
                                      </p:cBhvr>
                                      <p:rCtr x="-5799" y="28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BC_Bircher_Content_Slide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BC_Bircher_Titel_Slide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22</TotalTime>
  <Words>2556</Words>
  <Application>Microsoft Office PowerPoint</Application>
  <PresentationFormat>On-screen Show (16:9)</PresentationFormat>
  <Paragraphs>654</Paragraphs>
  <Slides>56</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Arial</vt:lpstr>
      <vt:lpstr>ＭＳ Ｐゴシック</vt:lpstr>
      <vt:lpstr>Source Sans Pro</vt:lpstr>
      <vt:lpstr>Calibri</vt:lpstr>
      <vt:lpstr>Wingdings</vt:lpstr>
      <vt:lpstr>BBC_Bircher_Content_Slides</vt:lpstr>
      <vt:lpstr>BBC_Bircher_Titel_Slides</vt:lpstr>
      <vt:lpstr>PowerPoint Presentation</vt:lpstr>
      <vt:lpstr>Product Overview</vt:lpstr>
      <vt:lpstr>PowerPoint Presentation</vt:lpstr>
      <vt:lpstr>Applications</vt:lpstr>
      <vt:lpstr>Applications</vt:lpstr>
      <vt:lpstr>Applications</vt:lpstr>
      <vt:lpstr>PowerPoint Presentation</vt:lpstr>
      <vt:lpstr>Introduction</vt:lpstr>
      <vt:lpstr>Introduction</vt:lpstr>
      <vt:lpstr>Technologies</vt:lpstr>
      <vt:lpstr>Algorithm of detection</vt:lpstr>
      <vt:lpstr>Product Specifications</vt:lpstr>
      <vt:lpstr>Product Specifications</vt:lpstr>
      <vt:lpstr>Product Specifications</vt:lpstr>
      <vt:lpstr>PowerPoint Presentation</vt:lpstr>
      <vt:lpstr>Placing</vt:lpstr>
      <vt:lpstr>Placing</vt:lpstr>
      <vt:lpstr>Placing</vt:lpstr>
      <vt:lpstr>Placing</vt:lpstr>
      <vt:lpstr>Caution</vt:lpstr>
      <vt:lpstr>Preparation</vt:lpstr>
      <vt:lpstr>Mounting</vt:lpstr>
      <vt:lpstr>Wiring</vt:lpstr>
      <vt:lpstr>Wiring</vt:lpstr>
      <vt:lpstr>Set-up</vt:lpstr>
      <vt:lpstr>Hint</vt:lpstr>
      <vt:lpstr>Hint</vt:lpstr>
      <vt:lpstr>Configuration</vt:lpstr>
      <vt:lpstr>Configuration</vt:lpstr>
      <vt:lpstr>Calibration (memorizes the background of the detection area)</vt:lpstr>
      <vt:lpstr>Calibration (memorizes the background of the detection area)</vt:lpstr>
      <vt:lpstr>Detection area check</vt:lpstr>
      <vt:lpstr>Detection area check</vt:lpstr>
      <vt:lpstr>Detection area check</vt:lpstr>
      <vt:lpstr>Set-up</vt:lpstr>
      <vt:lpstr>System operation check</vt:lpstr>
      <vt:lpstr>PowerPoint Presentation</vt:lpstr>
      <vt:lpstr>Advanced settings</vt:lpstr>
      <vt:lpstr>Advanced settings</vt:lpstr>
      <vt:lpstr>Advanced settings</vt:lpstr>
      <vt:lpstr>Advanced settings</vt:lpstr>
      <vt:lpstr>Advanced settings</vt:lpstr>
      <vt:lpstr>Advanced settings</vt:lpstr>
      <vt:lpstr>Advanced settings</vt:lpstr>
      <vt:lpstr>PowerPoint Presentation</vt:lpstr>
      <vt:lpstr>Heater</vt:lpstr>
      <vt:lpstr>Input (terminals 5 and 6)</vt:lpstr>
      <vt:lpstr>To get more accuracy…</vt:lpstr>
      <vt:lpstr>Swing gate application (activation)</vt:lpstr>
      <vt:lpstr>Mounting height</vt:lpstr>
      <vt:lpstr>Troubleshooting (LED colours)</vt:lpstr>
      <vt:lpstr>Troubleshooting (LED)</vt:lpstr>
      <vt:lpstr>Trobleshooting (false triggers)</vt:lpstr>
      <vt:lpstr>Troubleshooting (False triggers)</vt:lpstr>
      <vt:lpstr>Other recommendations</vt:lpstr>
      <vt:lpstr>Factory reset</vt:lpstr>
    </vt:vector>
  </TitlesOfParts>
  <Company>BBC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Romano Jana</dc:creator>
  <cp:lastModifiedBy>Finkensieper Koert</cp:lastModifiedBy>
  <cp:revision>675</cp:revision>
  <cp:lastPrinted>2019-10-23T14:24:54Z</cp:lastPrinted>
  <dcterms:created xsi:type="dcterms:W3CDTF">2017-09-21T12:17:48Z</dcterms:created>
  <dcterms:modified xsi:type="dcterms:W3CDTF">2019-11-11T13:38:59Z</dcterms:modified>
</cp:coreProperties>
</file>